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442" r:id="rId3"/>
    <p:sldId id="2439" r:id="rId4"/>
    <p:sldId id="2440" r:id="rId5"/>
    <p:sldId id="2443" r:id="rId6"/>
    <p:sldId id="2438" r:id="rId7"/>
    <p:sldId id="2441" r:id="rId8"/>
    <p:sldId id="2444" r:id="rId9"/>
    <p:sldId id="2448" r:id="rId10"/>
    <p:sldId id="2445" r:id="rId11"/>
    <p:sldId id="2446" r:id="rId12"/>
    <p:sldId id="2447" r:id="rId13"/>
    <p:sldId id="2449" r:id="rId14"/>
    <p:sldId id="2450" r:id="rId15"/>
    <p:sldId id="2451" r:id="rId16"/>
    <p:sldId id="2452" r:id="rId17"/>
    <p:sldId id="2453" r:id="rId18"/>
    <p:sldId id="2454" r:id="rId19"/>
    <p:sldId id="2455" r:id="rId20"/>
    <p:sldId id="2456" r:id="rId21"/>
    <p:sldId id="2459" r:id="rId22"/>
    <p:sldId id="2458" r:id="rId23"/>
    <p:sldId id="2457" r:id="rId24"/>
    <p:sldId id="2460" r:id="rId25"/>
    <p:sldId id="2465" r:id="rId26"/>
    <p:sldId id="2464" r:id="rId27"/>
    <p:sldId id="2463" r:id="rId28"/>
    <p:sldId id="2462" r:id="rId29"/>
    <p:sldId id="2461" r:id="rId30"/>
    <p:sldId id="2468" r:id="rId31"/>
    <p:sldId id="2467" r:id="rId32"/>
    <p:sldId id="2466" r:id="rId33"/>
    <p:sldId id="2471" r:id="rId34"/>
    <p:sldId id="2470" r:id="rId35"/>
    <p:sldId id="2437" r:id="rId36"/>
    <p:sldId id="2469" r:id="rId3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Rg st="1" end="3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D5"/>
    <a:srgbClr val="FFFF99"/>
    <a:srgbClr val="FFFF85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8" autoAdjust="0"/>
    <p:restoredTop sz="96477" autoAdjust="0"/>
  </p:normalViewPr>
  <p:slideViewPr>
    <p:cSldViewPr snapToGrid="0" showGuides="1">
      <p:cViewPr varScale="1">
        <p:scale>
          <a:sx n="114" d="100"/>
          <a:sy n="114" d="100"/>
        </p:scale>
        <p:origin x="16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3879470-4ED7-4A56-92B4-FC5AD23EF801}" type="datetime1">
              <a:rPr lang="de-DE" smtClean="0"/>
              <a:t>16.07.2021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A3D0191-2BEA-48B8-8E8A-2A9D1EC3A21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DC898-28AD-4EB0-AC87-9399B6AEE86D}" type="datetime1">
              <a:rPr lang="de-DE" smtClean="0"/>
              <a:pPr/>
              <a:t>16.07.2021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 smtClean="0"/>
              <a:t>Textmasterformate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560C251-82B7-4253-A774-38D73C276BCE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774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de-DE" noProof="0" smtClean="0"/>
              <a:t>4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5347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de-DE" noProof="0" smtClean="0"/>
              <a:t>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35981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400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2" descr="Bildergebnis für Papiertextur">
            <a:extLst>
              <a:ext uri="{FF2B5EF4-FFF2-40B4-BE49-F238E27FC236}">
                <a16:creationId xmlns:a16="http://schemas.microsoft.com/office/drawing/2014/main" xmlns="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 smtClean="0"/>
              <a:t>3.12.2019</a:t>
            </a:r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de-DE" noProof="0" dirty="0" smtClean="0"/>
              <a:t>Präsentationstitel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xmlns="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xmlns="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 smtClean="0"/>
              <a:t>Bild einfügen</a:t>
            </a:r>
            <a:endParaRPr lang="de-DE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xmlns="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xmlns="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2" name="Form 61">
            <a:extLst>
              <a:ext uri="{FF2B5EF4-FFF2-40B4-BE49-F238E27FC236}">
                <a16:creationId xmlns:a16="http://schemas.microsoft.com/office/drawing/2014/main" xmlns="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de-DE" sz="2000" b="1" kern="120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de-DE" sz="20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de-DE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Titelplatzhalter 1">
            <a:extLst>
              <a:ext uri="{FF2B5EF4-FFF2-40B4-BE49-F238E27FC236}">
                <a16:creationId xmlns:a16="http://schemas.microsoft.com/office/drawing/2014/main" xmlns="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 rtlCol="0"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27" name="Form 61">
            <a:extLst>
              <a:ext uri="{FF2B5EF4-FFF2-40B4-BE49-F238E27FC236}">
                <a16:creationId xmlns:a16="http://schemas.microsoft.com/office/drawing/2014/main" xmlns="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de-DE" sz="2000" b="1" kern="120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de-DE" sz="20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de-DE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linie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xmlns="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 smtClean="0"/>
              <a:t>Bild einfügen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 smtClean="0"/>
              <a:t>PRÄSENTATIONSTITEL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xmlns="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linien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xmlns="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ildplatzhalter 3">
            <a:extLst>
              <a:ext uri="{FF2B5EF4-FFF2-40B4-BE49-F238E27FC236}">
                <a16:creationId xmlns:a16="http://schemas.microsoft.com/office/drawing/2014/main" xmlns="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 smtClean="0"/>
              <a:t>Bild einfügen</a:t>
            </a:r>
            <a:endParaRPr lang="de-DE" noProof="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de-DE" noProof="0" dirty="0" smtClean="0"/>
              <a:t>PRÄSENTATIONSTITEL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" descr="Bildergebnis für Papiertextur">
            <a:extLst>
              <a:ext uri="{FF2B5EF4-FFF2-40B4-BE49-F238E27FC236}">
                <a16:creationId xmlns:a16="http://schemas.microsoft.com/office/drawing/2014/main" xmlns="" id="{4BBF12C1-6008-464E-A434-4F253BBD1B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ildplatzhalter 18">
            <a:extLst>
              <a:ext uri="{FF2B5EF4-FFF2-40B4-BE49-F238E27FC236}">
                <a16:creationId xmlns:a16="http://schemas.microsoft.com/office/drawing/2014/main" xmlns="" id="{1004D5EE-A5F6-47AB-8127-45F8768A25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238"/>
            <a:ext cx="12192000" cy="6793525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 dirty="0" smtClean="0"/>
              <a:t>Bild einfügen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E61E5EAA-53FA-4411-85DC-CB828CAA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743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2" descr="Bildergebnis für Papiertextur">
            <a:extLst>
              <a:ext uri="{FF2B5EF4-FFF2-40B4-BE49-F238E27FC236}">
                <a16:creationId xmlns:a16="http://schemas.microsoft.com/office/drawing/2014/main" xmlns="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 smtClean="0"/>
              <a:t>3.12.2019</a:t>
            </a:r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de-DE" noProof="0" dirty="0" smtClean="0"/>
              <a:t>Präsentationstitel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xmlns="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xmlns="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">
            <a:extLst>
              <a:ext uri="{FF2B5EF4-FFF2-40B4-BE49-F238E27FC236}">
                <a16:creationId xmlns:a16="http://schemas.microsoft.com/office/drawing/2014/main" xmlns="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xmlns="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 smtClean="0"/>
              <a:t>PRÄSENTATIONSTITEL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xmlns="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xmlns="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xmlns="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3" name="Titelplatzhalter 1">
            <a:extLst>
              <a:ext uri="{FF2B5EF4-FFF2-40B4-BE49-F238E27FC236}">
                <a16:creationId xmlns:a16="http://schemas.microsoft.com/office/drawing/2014/main" xmlns="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Textmasterformat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xmlns="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xmlns="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 61">
            <a:extLst>
              <a:ext uri="{FF2B5EF4-FFF2-40B4-BE49-F238E27FC236}">
                <a16:creationId xmlns:a16="http://schemas.microsoft.com/office/drawing/2014/main" xmlns="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de-DE" sz="2000" b="1" kern="120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de-DE" sz="20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de-DE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xmlns="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xmlns="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3" name="Titelplatzhalter 1">
            <a:extLst>
              <a:ext uri="{FF2B5EF4-FFF2-40B4-BE49-F238E27FC236}">
                <a16:creationId xmlns:a16="http://schemas.microsoft.com/office/drawing/2014/main" xmlns="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4" name="Form 61">
            <a:extLst>
              <a:ext uri="{FF2B5EF4-FFF2-40B4-BE49-F238E27FC236}">
                <a16:creationId xmlns:a16="http://schemas.microsoft.com/office/drawing/2014/main" xmlns="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de-DE" sz="2000" b="1" kern="120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de-DE" sz="20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de-DE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xmlns="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 rtlCol="0"/>
          <a:lstStyle/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xmlns="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 rtlCol="0"/>
          <a:lstStyle/>
          <a:p>
            <a:pPr lvl="0" rtl="0"/>
            <a:r>
              <a:rPr lang="de-DE" noProof="0" smtClean="0"/>
              <a:t>Textmasterformat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2" descr="Bildergebnis für Papiertextur">
            <a:extLst>
              <a:ext uri="{FF2B5EF4-FFF2-40B4-BE49-F238E27FC236}">
                <a16:creationId xmlns:a16="http://schemas.microsoft.com/office/drawing/2014/main" xmlns="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 smtClean="0"/>
              <a:t>Textmasterformate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11" name="Form 61">
            <a:extLst>
              <a:ext uri="{FF2B5EF4-FFF2-40B4-BE49-F238E27FC236}">
                <a16:creationId xmlns:a16="http://schemas.microsoft.com/office/drawing/2014/main" xmlns="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de-DE" sz="2000" b="1" kern="120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de-DE" sz="2000" b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de-DE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xmlns="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70" r:id="rId5"/>
    <p:sldLayoutId id="2147483672" r:id="rId6"/>
    <p:sldLayoutId id="2147483673" r:id="rId7"/>
    <p:sldLayoutId id="2147483653" r:id="rId8"/>
    <p:sldLayoutId id="2147483671" r:id="rId9"/>
    <p:sldLayoutId id="2147483654" r:id="rId10"/>
    <p:sldLayoutId id="2147483655" r:id="rId11"/>
  </p:sldLayoutIdLst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" Type="http://schemas.openxmlformats.org/officeDocument/2006/relationships/image" Target="../media/image109.jpeg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jpeg"/><Relationship Id="rId11" Type="http://schemas.openxmlformats.org/officeDocument/2006/relationships/image" Target="../media/image117.jpeg"/><Relationship Id="rId5" Type="http://schemas.openxmlformats.org/officeDocument/2006/relationships/image" Target="../media/image112.jpeg"/><Relationship Id="rId15" Type="http://schemas.openxmlformats.org/officeDocument/2006/relationships/image" Target="../media/image121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111.jpeg"/><Relationship Id="rId9" Type="http://schemas.openxmlformats.org/officeDocument/2006/relationships/image" Target="../media/image63.jpeg"/><Relationship Id="rId14" Type="http://schemas.openxmlformats.org/officeDocument/2006/relationships/image" Target="../media/image1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5" Type="http://schemas.openxmlformats.org/officeDocument/2006/relationships/image" Target="../media/image116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Relationship Id="rId1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12" Type="http://schemas.openxmlformats.org/officeDocument/2006/relationships/image" Target="../media/image149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5" Type="http://schemas.openxmlformats.org/officeDocument/2006/relationships/image" Target="../media/image142.jpeg"/><Relationship Id="rId15" Type="http://schemas.openxmlformats.org/officeDocument/2006/relationships/image" Target="../media/image116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Relationship Id="rId1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5.jpeg"/><Relationship Id="rId11" Type="http://schemas.openxmlformats.org/officeDocument/2006/relationships/image" Target="../media/image158.jpeg"/><Relationship Id="rId5" Type="http://schemas.openxmlformats.org/officeDocument/2006/relationships/image" Target="../media/image154.jpeg"/><Relationship Id="rId10" Type="http://schemas.openxmlformats.org/officeDocument/2006/relationships/image" Target="../media/image157.jpeg"/><Relationship Id="rId4" Type="http://schemas.openxmlformats.org/officeDocument/2006/relationships/image" Target="../media/image153.jpeg"/><Relationship Id="rId9" Type="http://schemas.openxmlformats.org/officeDocument/2006/relationships/image" Target="../media/image1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63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Relationship Id="rId14" Type="http://schemas.openxmlformats.org/officeDocument/2006/relationships/image" Target="../media/image1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13" Type="http://schemas.openxmlformats.org/officeDocument/2006/relationships/image" Target="../media/image181.jpeg"/><Relationship Id="rId18" Type="http://schemas.openxmlformats.org/officeDocument/2006/relationships/image" Target="../media/image11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12" Type="http://schemas.openxmlformats.org/officeDocument/2006/relationships/image" Target="../media/image180.jpeg"/><Relationship Id="rId17" Type="http://schemas.openxmlformats.org/officeDocument/2006/relationships/image" Target="../media/image63.jpeg"/><Relationship Id="rId2" Type="http://schemas.openxmlformats.org/officeDocument/2006/relationships/image" Target="../media/image170.jpeg"/><Relationship Id="rId16" Type="http://schemas.openxmlformats.org/officeDocument/2006/relationships/image" Target="../media/image18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4.jpeg"/><Relationship Id="rId11" Type="http://schemas.openxmlformats.org/officeDocument/2006/relationships/image" Target="../media/image179.jpeg"/><Relationship Id="rId5" Type="http://schemas.openxmlformats.org/officeDocument/2006/relationships/image" Target="../media/image173.jpeg"/><Relationship Id="rId15" Type="http://schemas.openxmlformats.org/officeDocument/2006/relationships/image" Target="../media/image18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Relationship Id="rId14" Type="http://schemas.openxmlformats.org/officeDocument/2006/relationships/image" Target="../media/image18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13" Type="http://schemas.openxmlformats.org/officeDocument/2006/relationships/image" Target="../media/image196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12" Type="http://schemas.openxmlformats.org/officeDocument/2006/relationships/image" Target="../media/image195.jpeg"/><Relationship Id="rId2" Type="http://schemas.openxmlformats.org/officeDocument/2006/relationships/image" Target="../media/image185.jpeg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9.jpeg"/><Relationship Id="rId11" Type="http://schemas.openxmlformats.org/officeDocument/2006/relationships/image" Target="../media/image194.jpeg"/><Relationship Id="rId5" Type="http://schemas.openxmlformats.org/officeDocument/2006/relationships/image" Target="../media/image188.jpeg"/><Relationship Id="rId15" Type="http://schemas.openxmlformats.org/officeDocument/2006/relationships/image" Target="../media/image63.jpeg"/><Relationship Id="rId10" Type="http://schemas.openxmlformats.org/officeDocument/2006/relationships/image" Target="../media/image193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Relationship Id="rId14" Type="http://schemas.openxmlformats.org/officeDocument/2006/relationships/image" Target="../media/image19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09.jpe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12" Type="http://schemas.openxmlformats.org/officeDocument/2006/relationships/image" Target="../media/image208.jpeg"/><Relationship Id="rId17" Type="http://schemas.openxmlformats.org/officeDocument/2006/relationships/image" Target="../media/image116.jpeg"/><Relationship Id="rId2" Type="http://schemas.openxmlformats.org/officeDocument/2006/relationships/image" Target="../media/image198.jpe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2.jpeg"/><Relationship Id="rId11" Type="http://schemas.openxmlformats.org/officeDocument/2006/relationships/image" Target="../media/image207.jpeg"/><Relationship Id="rId5" Type="http://schemas.openxmlformats.org/officeDocument/2006/relationships/image" Target="../media/image201.jpeg"/><Relationship Id="rId15" Type="http://schemas.openxmlformats.org/officeDocument/2006/relationships/image" Target="../media/image211.jpeg"/><Relationship Id="rId10" Type="http://schemas.openxmlformats.org/officeDocument/2006/relationships/image" Target="../media/image206.jpeg"/><Relationship Id="rId4" Type="http://schemas.openxmlformats.org/officeDocument/2006/relationships/image" Target="../media/image200.jpeg"/><Relationship Id="rId9" Type="http://schemas.openxmlformats.org/officeDocument/2006/relationships/image" Target="../media/image205.jpeg"/><Relationship Id="rId14" Type="http://schemas.openxmlformats.org/officeDocument/2006/relationships/image" Target="../media/image2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13" Type="http://schemas.openxmlformats.org/officeDocument/2006/relationships/image" Target="../media/image223.jpeg"/><Relationship Id="rId18" Type="http://schemas.openxmlformats.org/officeDocument/2006/relationships/image" Target="../media/image116.jpeg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12" Type="http://schemas.openxmlformats.org/officeDocument/2006/relationships/image" Target="../media/image222.jpeg"/><Relationship Id="rId17" Type="http://schemas.openxmlformats.org/officeDocument/2006/relationships/image" Target="../media/image63.jpeg"/><Relationship Id="rId2" Type="http://schemas.openxmlformats.org/officeDocument/2006/relationships/image" Target="../media/image212.jpeg"/><Relationship Id="rId16" Type="http://schemas.openxmlformats.org/officeDocument/2006/relationships/image" Target="../media/image2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6.jpeg"/><Relationship Id="rId11" Type="http://schemas.openxmlformats.org/officeDocument/2006/relationships/image" Target="../media/image221.jpeg"/><Relationship Id="rId5" Type="http://schemas.openxmlformats.org/officeDocument/2006/relationships/image" Target="../media/image215.jpeg"/><Relationship Id="rId15" Type="http://schemas.openxmlformats.org/officeDocument/2006/relationships/image" Target="../media/image225.jpeg"/><Relationship Id="rId10" Type="http://schemas.openxmlformats.org/officeDocument/2006/relationships/image" Target="../media/image220.jpeg"/><Relationship Id="rId4" Type="http://schemas.openxmlformats.org/officeDocument/2006/relationships/image" Target="../media/image214.jpeg"/><Relationship Id="rId9" Type="http://schemas.openxmlformats.org/officeDocument/2006/relationships/image" Target="../media/image219.jpeg"/><Relationship Id="rId14" Type="http://schemas.openxmlformats.org/officeDocument/2006/relationships/image" Target="../media/image2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13" Type="http://schemas.openxmlformats.org/officeDocument/2006/relationships/image" Target="../media/image238.jpeg"/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12" Type="http://schemas.openxmlformats.org/officeDocument/2006/relationships/image" Target="../media/image237.jpeg"/><Relationship Id="rId17" Type="http://schemas.openxmlformats.org/officeDocument/2006/relationships/image" Target="../media/image116.jpeg"/><Relationship Id="rId2" Type="http://schemas.openxmlformats.org/officeDocument/2006/relationships/image" Target="../media/image227.jpe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1.jpeg"/><Relationship Id="rId11" Type="http://schemas.openxmlformats.org/officeDocument/2006/relationships/image" Target="../media/image236.jpeg"/><Relationship Id="rId5" Type="http://schemas.openxmlformats.org/officeDocument/2006/relationships/image" Target="../media/image230.jpeg"/><Relationship Id="rId15" Type="http://schemas.openxmlformats.org/officeDocument/2006/relationships/image" Target="../media/image240.jpeg"/><Relationship Id="rId10" Type="http://schemas.openxmlformats.org/officeDocument/2006/relationships/image" Target="../media/image235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Relationship Id="rId14" Type="http://schemas.openxmlformats.org/officeDocument/2006/relationships/image" Target="../media/image2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13" Type="http://schemas.openxmlformats.org/officeDocument/2006/relationships/image" Target="../media/image252.jpeg"/><Relationship Id="rId18" Type="http://schemas.openxmlformats.org/officeDocument/2006/relationships/image" Target="../media/image257.jpeg"/><Relationship Id="rId3" Type="http://schemas.openxmlformats.org/officeDocument/2006/relationships/image" Target="../media/image242.jpeg"/><Relationship Id="rId21" Type="http://schemas.openxmlformats.org/officeDocument/2006/relationships/image" Target="../media/image63.jpeg"/><Relationship Id="rId7" Type="http://schemas.openxmlformats.org/officeDocument/2006/relationships/image" Target="../media/image246.jpeg"/><Relationship Id="rId12" Type="http://schemas.openxmlformats.org/officeDocument/2006/relationships/image" Target="../media/image251.jpeg"/><Relationship Id="rId17" Type="http://schemas.openxmlformats.org/officeDocument/2006/relationships/image" Target="../media/image256.jpeg"/><Relationship Id="rId2" Type="http://schemas.openxmlformats.org/officeDocument/2006/relationships/image" Target="../media/image241.jpeg"/><Relationship Id="rId16" Type="http://schemas.openxmlformats.org/officeDocument/2006/relationships/image" Target="../media/image255.jpeg"/><Relationship Id="rId20" Type="http://schemas.openxmlformats.org/officeDocument/2006/relationships/image" Target="../media/image25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5.jpeg"/><Relationship Id="rId11" Type="http://schemas.openxmlformats.org/officeDocument/2006/relationships/image" Target="../media/image250.jpeg"/><Relationship Id="rId5" Type="http://schemas.openxmlformats.org/officeDocument/2006/relationships/image" Target="../media/image244.jpeg"/><Relationship Id="rId15" Type="http://schemas.openxmlformats.org/officeDocument/2006/relationships/image" Target="../media/image254.jpeg"/><Relationship Id="rId10" Type="http://schemas.openxmlformats.org/officeDocument/2006/relationships/image" Target="../media/image249.jpeg"/><Relationship Id="rId19" Type="http://schemas.openxmlformats.org/officeDocument/2006/relationships/image" Target="../media/image258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Relationship Id="rId14" Type="http://schemas.openxmlformats.org/officeDocument/2006/relationships/image" Target="../media/image253.jpeg"/><Relationship Id="rId22" Type="http://schemas.openxmlformats.org/officeDocument/2006/relationships/image" Target="../media/image1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jpeg"/><Relationship Id="rId13" Type="http://schemas.openxmlformats.org/officeDocument/2006/relationships/image" Target="../media/image271.jpeg"/><Relationship Id="rId18" Type="http://schemas.openxmlformats.org/officeDocument/2006/relationships/image" Target="../media/image276.jpeg"/><Relationship Id="rId3" Type="http://schemas.openxmlformats.org/officeDocument/2006/relationships/image" Target="../media/image261.jpeg"/><Relationship Id="rId21" Type="http://schemas.openxmlformats.org/officeDocument/2006/relationships/image" Target="../media/image63.jpeg"/><Relationship Id="rId7" Type="http://schemas.openxmlformats.org/officeDocument/2006/relationships/image" Target="../media/image265.jpeg"/><Relationship Id="rId12" Type="http://schemas.openxmlformats.org/officeDocument/2006/relationships/image" Target="../media/image270.jpeg"/><Relationship Id="rId17" Type="http://schemas.openxmlformats.org/officeDocument/2006/relationships/image" Target="../media/image275.jpeg"/><Relationship Id="rId2" Type="http://schemas.openxmlformats.org/officeDocument/2006/relationships/image" Target="../media/image260.jpeg"/><Relationship Id="rId16" Type="http://schemas.openxmlformats.org/officeDocument/2006/relationships/image" Target="../media/image274.jpeg"/><Relationship Id="rId20" Type="http://schemas.openxmlformats.org/officeDocument/2006/relationships/image" Target="../media/image27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4.jpeg"/><Relationship Id="rId11" Type="http://schemas.openxmlformats.org/officeDocument/2006/relationships/image" Target="../media/image269.jpeg"/><Relationship Id="rId5" Type="http://schemas.openxmlformats.org/officeDocument/2006/relationships/image" Target="../media/image263.jpeg"/><Relationship Id="rId15" Type="http://schemas.openxmlformats.org/officeDocument/2006/relationships/image" Target="../media/image273.jpeg"/><Relationship Id="rId10" Type="http://schemas.openxmlformats.org/officeDocument/2006/relationships/image" Target="../media/image268.jpeg"/><Relationship Id="rId19" Type="http://schemas.openxmlformats.org/officeDocument/2006/relationships/image" Target="../media/image277.jpeg"/><Relationship Id="rId4" Type="http://schemas.openxmlformats.org/officeDocument/2006/relationships/image" Target="../media/image262.jpeg"/><Relationship Id="rId9" Type="http://schemas.openxmlformats.org/officeDocument/2006/relationships/image" Target="../media/image267.jpeg"/><Relationship Id="rId14" Type="http://schemas.openxmlformats.org/officeDocument/2006/relationships/image" Target="../media/image272.jpeg"/><Relationship Id="rId22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eg"/><Relationship Id="rId13" Type="http://schemas.openxmlformats.org/officeDocument/2006/relationships/image" Target="../media/image290.jpeg"/><Relationship Id="rId18" Type="http://schemas.openxmlformats.org/officeDocument/2006/relationships/image" Target="../media/image295.jpeg"/><Relationship Id="rId26" Type="http://schemas.openxmlformats.org/officeDocument/2006/relationships/image" Target="../media/image303.jpeg"/><Relationship Id="rId3" Type="http://schemas.openxmlformats.org/officeDocument/2006/relationships/image" Target="../media/image280.jpeg"/><Relationship Id="rId21" Type="http://schemas.openxmlformats.org/officeDocument/2006/relationships/image" Target="../media/image298.jpeg"/><Relationship Id="rId7" Type="http://schemas.openxmlformats.org/officeDocument/2006/relationships/image" Target="../media/image284.jpeg"/><Relationship Id="rId12" Type="http://schemas.openxmlformats.org/officeDocument/2006/relationships/image" Target="../media/image289.jpeg"/><Relationship Id="rId17" Type="http://schemas.openxmlformats.org/officeDocument/2006/relationships/image" Target="../media/image294.jpeg"/><Relationship Id="rId25" Type="http://schemas.openxmlformats.org/officeDocument/2006/relationships/image" Target="../media/image302.jpeg"/><Relationship Id="rId2" Type="http://schemas.openxmlformats.org/officeDocument/2006/relationships/image" Target="../media/image279.jpeg"/><Relationship Id="rId16" Type="http://schemas.openxmlformats.org/officeDocument/2006/relationships/image" Target="../media/image293.jpeg"/><Relationship Id="rId20" Type="http://schemas.openxmlformats.org/officeDocument/2006/relationships/image" Target="../media/image29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3.jpeg"/><Relationship Id="rId11" Type="http://schemas.openxmlformats.org/officeDocument/2006/relationships/image" Target="../media/image288.jpeg"/><Relationship Id="rId24" Type="http://schemas.openxmlformats.org/officeDocument/2006/relationships/image" Target="../media/image301.jpeg"/><Relationship Id="rId5" Type="http://schemas.openxmlformats.org/officeDocument/2006/relationships/image" Target="../media/image282.jpeg"/><Relationship Id="rId15" Type="http://schemas.openxmlformats.org/officeDocument/2006/relationships/image" Target="../media/image292.jpeg"/><Relationship Id="rId23" Type="http://schemas.openxmlformats.org/officeDocument/2006/relationships/image" Target="../media/image300.jpeg"/><Relationship Id="rId28" Type="http://schemas.openxmlformats.org/officeDocument/2006/relationships/image" Target="../media/image116.jpeg"/><Relationship Id="rId10" Type="http://schemas.openxmlformats.org/officeDocument/2006/relationships/image" Target="../media/image287.jpeg"/><Relationship Id="rId19" Type="http://schemas.openxmlformats.org/officeDocument/2006/relationships/image" Target="../media/image296.jpeg"/><Relationship Id="rId4" Type="http://schemas.openxmlformats.org/officeDocument/2006/relationships/image" Target="../media/image281.jpeg"/><Relationship Id="rId9" Type="http://schemas.openxmlformats.org/officeDocument/2006/relationships/image" Target="../media/image286.jpeg"/><Relationship Id="rId14" Type="http://schemas.openxmlformats.org/officeDocument/2006/relationships/image" Target="../media/image291.jpeg"/><Relationship Id="rId22" Type="http://schemas.openxmlformats.org/officeDocument/2006/relationships/image" Target="../media/image299.jpeg"/><Relationship Id="rId27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eg"/><Relationship Id="rId13" Type="http://schemas.openxmlformats.org/officeDocument/2006/relationships/image" Target="../media/image315.jpeg"/><Relationship Id="rId18" Type="http://schemas.openxmlformats.org/officeDocument/2006/relationships/image" Target="../media/image320.jpeg"/><Relationship Id="rId3" Type="http://schemas.openxmlformats.org/officeDocument/2006/relationships/image" Target="../media/image305.jpeg"/><Relationship Id="rId21" Type="http://schemas.openxmlformats.org/officeDocument/2006/relationships/image" Target="../media/image323.jpeg"/><Relationship Id="rId7" Type="http://schemas.openxmlformats.org/officeDocument/2006/relationships/image" Target="../media/image309.jpeg"/><Relationship Id="rId12" Type="http://schemas.openxmlformats.org/officeDocument/2006/relationships/image" Target="../media/image314.jpeg"/><Relationship Id="rId17" Type="http://schemas.openxmlformats.org/officeDocument/2006/relationships/image" Target="../media/image319.jpeg"/><Relationship Id="rId2" Type="http://schemas.openxmlformats.org/officeDocument/2006/relationships/image" Target="../media/image304.jpeg"/><Relationship Id="rId16" Type="http://schemas.openxmlformats.org/officeDocument/2006/relationships/image" Target="../media/image318.jpeg"/><Relationship Id="rId20" Type="http://schemas.openxmlformats.org/officeDocument/2006/relationships/image" Target="../media/image3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8.jpeg"/><Relationship Id="rId11" Type="http://schemas.openxmlformats.org/officeDocument/2006/relationships/image" Target="../media/image313.jpeg"/><Relationship Id="rId24" Type="http://schemas.openxmlformats.org/officeDocument/2006/relationships/image" Target="../media/image116.jpeg"/><Relationship Id="rId5" Type="http://schemas.openxmlformats.org/officeDocument/2006/relationships/image" Target="../media/image307.jpeg"/><Relationship Id="rId15" Type="http://schemas.openxmlformats.org/officeDocument/2006/relationships/image" Target="../media/image317.jpeg"/><Relationship Id="rId23" Type="http://schemas.openxmlformats.org/officeDocument/2006/relationships/image" Target="../media/image63.jpeg"/><Relationship Id="rId10" Type="http://schemas.openxmlformats.org/officeDocument/2006/relationships/image" Target="../media/image312.jpeg"/><Relationship Id="rId19" Type="http://schemas.openxmlformats.org/officeDocument/2006/relationships/image" Target="../media/image321.jpeg"/><Relationship Id="rId4" Type="http://schemas.openxmlformats.org/officeDocument/2006/relationships/image" Target="../media/image306.jpeg"/><Relationship Id="rId9" Type="http://schemas.openxmlformats.org/officeDocument/2006/relationships/image" Target="../media/image311.jpeg"/><Relationship Id="rId14" Type="http://schemas.openxmlformats.org/officeDocument/2006/relationships/image" Target="../media/image316.jpeg"/><Relationship Id="rId22" Type="http://schemas.openxmlformats.org/officeDocument/2006/relationships/image" Target="../media/image3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eg"/><Relationship Id="rId13" Type="http://schemas.openxmlformats.org/officeDocument/2006/relationships/image" Target="../media/image336.jpeg"/><Relationship Id="rId18" Type="http://schemas.openxmlformats.org/officeDocument/2006/relationships/image" Target="../media/image341.jpeg"/><Relationship Id="rId26" Type="http://schemas.openxmlformats.org/officeDocument/2006/relationships/image" Target="../media/image349.jpeg"/><Relationship Id="rId3" Type="http://schemas.openxmlformats.org/officeDocument/2006/relationships/image" Target="../media/image326.jpeg"/><Relationship Id="rId21" Type="http://schemas.openxmlformats.org/officeDocument/2006/relationships/image" Target="../media/image344.jpeg"/><Relationship Id="rId7" Type="http://schemas.openxmlformats.org/officeDocument/2006/relationships/image" Target="../media/image330.jpeg"/><Relationship Id="rId12" Type="http://schemas.openxmlformats.org/officeDocument/2006/relationships/image" Target="../media/image335.jpeg"/><Relationship Id="rId17" Type="http://schemas.openxmlformats.org/officeDocument/2006/relationships/image" Target="../media/image340.jpeg"/><Relationship Id="rId25" Type="http://schemas.openxmlformats.org/officeDocument/2006/relationships/image" Target="../media/image348.jpeg"/><Relationship Id="rId33" Type="http://schemas.openxmlformats.org/officeDocument/2006/relationships/image" Target="../media/image116.jpeg"/><Relationship Id="rId2" Type="http://schemas.openxmlformats.org/officeDocument/2006/relationships/image" Target="../media/image325.jpeg"/><Relationship Id="rId16" Type="http://schemas.openxmlformats.org/officeDocument/2006/relationships/image" Target="../media/image339.jpeg"/><Relationship Id="rId20" Type="http://schemas.openxmlformats.org/officeDocument/2006/relationships/image" Target="../media/image343.jpeg"/><Relationship Id="rId29" Type="http://schemas.openxmlformats.org/officeDocument/2006/relationships/image" Target="../media/image3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9.jpeg"/><Relationship Id="rId11" Type="http://schemas.openxmlformats.org/officeDocument/2006/relationships/image" Target="../media/image334.jpeg"/><Relationship Id="rId24" Type="http://schemas.openxmlformats.org/officeDocument/2006/relationships/image" Target="../media/image347.jpeg"/><Relationship Id="rId32" Type="http://schemas.openxmlformats.org/officeDocument/2006/relationships/image" Target="../media/image63.jpeg"/><Relationship Id="rId5" Type="http://schemas.openxmlformats.org/officeDocument/2006/relationships/image" Target="../media/image328.jpeg"/><Relationship Id="rId15" Type="http://schemas.openxmlformats.org/officeDocument/2006/relationships/image" Target="../media/image338.jpeg"/><Relationship Id="rId23" Type="http://schemas.openxmlformats.org/officeDocument/2006/relationships/image" Target="../media/image346.jpeg"/><Relationship Id="rId28" Type="http://schemas.openxmlformats.org/officeDocument/2006/relationships/image" Target="../media/image351.jpeg"/><Relationship Id="rId10" Type="http://schemas.openxmlformats.org/officeDocument/2006/relationships/image" Target="../media/image333.jpeg"/><Relationship Id="rId19" Type="http://schemas.openxmlformats.org/officeDocument/2006/relationships/image" Target="../media/image342.jpeg"/><Relationship Id="rId31" Type="http://schemas.openxmlformats.org/officeDocument/2006/relationships/image" Target="../media/image354.jpeg"/><Relationship Id="rId4" Type="http://schemas.openxmlformats.org/officeDocument/2006/relationships/image" Target="../media/image327.jpeg"/><Relationship Id="rId9" Type="http://schemas.openxmlformats.org/officeDocument/2006/relationships/image" Target="../media/image332.jpeg"/><Relationship Id="rId14" Type="http://schemas.openxmlformats.org/officeDocument/2006/relationships/image" Target="../media/image337.jpeg"/><Relationship Id="rId22" Type="http://schemas.openxmlformats.org/officeDocument/2006/relationships/image" Target="../media/image345.jpeg"/><Relationship Id="rId27" Type="http://schemas.openxmlformats.org/officeDocument/2006/relationships/image" Target="../media/image350.jpeg"/><Relationship Id="rId30" Type="http://schemas.openxmlformats.org/officeDocument/2006/relationships/image" Target="../media/image3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jpeg"/><Relationship Id="rId13" Type="http://schemas.openxmlformats.org/officeDocument/2006/relationships/image" Target="../media/image366.jpeg"/><Relationship Id="rId18" Type="http://schemas.openxmlformats.org/officeDocument/2006/relationships/image" Target="../media/image371.jpeg"/><Relationship Id="rId26" Type="http://schemas.openxmlformats.org/officeDocument/2006/relationships/image" Target="../media/image63.jpeg"/><Relationship Id="rId3" Type="http://schemas.openxmlformats.org/officeDocument/2006/relationships/image" Target="../media/image356.jpeg"/><Relationship Id="rId21" Type="http://schemas.openxmlformats.org/officeDocument/2006/relationships/image" Target="../media/image374.jpeg"/><Relationship Id="rId7" Type="http://schemas.openxmlformats.org/officeDocument/2006/relationships/image" Target="../media/image360.jpeg"/><Relationship Id="rId12" Type="http://schemas.openxmlformats.org/officeDocument/2006/relationships/image" Target="../media/image365.jpeg"/><Relationship Id="rId17" Type="http://schemas.openxmlformats.org/officeDocument/2006/relationships/image" Target="../media/image370.jpeg"/><Relationship Id="rId25" Type="http://schemas.openxmlformats.org/officeDocument/2006/relationships/image" Target="../media/image378.jpeg"/><Relationship Id="rId2" Type="http://schemas.openxmlformats.org/officeDocument/2006/relationships/image" Target="../media/image355.jpeg"/><Relationship Id="rId16" Type="http://schemas.openxmlformats.org/officeDocument/2006/relationships/image" Target="../media/image369.jpeg"/><Relationship Id="rId20" Type="http://schemas.openxmlformats.org/officeDocument/2006/relationships/image" Target="../media/image37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9.jpeg"/><Relationship Id="rId11" Type="http://schemas.openxmlformats.org/officeDocument/2006/relationships/image" Target="../media/image364.jpeg"/><Relationship Id="rId24" Type="http://schemas.openxmlformats.org/officeDocument/2006/relationships/image" Target="../media/image377.jpeg"/><Relationship Id="rId5" Type="http://schemas.openxmlformats.org/officeDocument/2006/relationships/image" Target="../media/image358.jpeg"/><Relationship Id="rId15" Type="http://schemas.openxmlformats.org/officeDocument/2006/relationships/image" Target="../media/image368.jpeg"/><Relationship Id="rId23" Type="http://schemas.openxmlformats.org/officeDocument/2006/relationships/image" Target="../media/image376.jpeg"/><Relationship Id="rId10" Type="http://schemas.openxmlformats.org/officeDocument/2006/relationships/image" Target="../media/image363.jpeg"/><Relationship Id="rId19" Type="http://schemas.openxmlformats.org/officeDocument/2006/relationships/image" Target="../media/image372.jpeg"/><Relationship Id="rId4" Type="http://schemas.openxmlformats.org/officeDocument/2006/relationships/image" Target="../media/image357.jpeg"/><Relationship Id="rId9" Type="http://schemas.openxmlformats.org/officeDocument/2006/relationships/image" Target="../media/image362.jpeg"/><Relationship Id="rId14" Type="http://schemas.openxmlformats.org/officeDocument/2006/relationships/image" Target="../media/image367.jpeg"/><Relationship Id="rId22" Type="http://schemas.openxmlformats.org/officeDocument/2006/relationships/image" Target="../media/image375.jpeg"/><Relationship Id="rId27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jpeg"/><Relationship Id="rId13" Type="http://schemas.openxmlformats.org/officeDocument/2006/relationships/image" Target="../media/image390.jpeg"/><Relationship Id="rId18" Type="http://schemas.openxmlformats.org/officeDocument/2006/relationships/image" Target="../media/image395.jpeg"/><Relationship Id="rId3" Type="http://schemas.openxmlformats.org/officeDocument/2006/relationships/image" Target="../media/image380.jpeg"/><Relationship Id="rId21" Type="http://schemas.openxmlformats.org/officeDocument/2006/relationships/image" Target="../media/image398.jpeg"/><Relationship Id="rId7" Type="http://schemas.openxmlformats.org/officeDocument/2006/relationships/image" Target="../media/image384.jpeg"/><Relationship Id="rId12" Type="http://schemas.openxmlformats.org/officeDocument/2006/relationships/image" Target="../media/image389.jpeg"/><Relationship Id="rId17" Type="http://schemas.openxmlformats.org/officeDocument/2006/relationships/image" Target="../media/image394.jpeg"/><Relationship Id="rId2" Type="http://schemas.openxmlformats.org/officeDocument/2006/relationships/image" Target="../media/image379.jpeg"/><Relationship Id="rId16" Type="http://schemas.openxmlformats.org/officeDocument/2006/relationships/image" Target="../media/image393.jpeg"/><Relationship Id="rId20" Type="http://schemas.openxmlformats.org/officeDocument/2006/relationships/image" Target="../media/image39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3.jpeg"/><Relationship Id="rId11" Type="http://schemas.openxmlformats.org/officeDocument/2006/relationships/image" Target="../media/image388.jpeg"/><Relationship Id="rId5" Type="http://schemas.openxmlformats.org/officeDocument/2006/relationships/image" Target="../media/image382.jpeg"/><Relationship Id="rId15" Type="http://schemas.openxmlformats.org/officeDocument/2006/relationships/image" Target="../media/image392.jpeg"/><Relationship Id="rId23" Type="http://schemas.openxmlformats.org/officeDocument/2006/relationships/image" Target="../media/image116.jpeg"/><Relationship Id="rId10" Type="http://schemas.openxmlformats.org/officeDocument/2006/relationships/image" Target="../media/image387.jpeg"/><Relationship Id="rId19" Type="http://schemas.openxmlformats.org/officeDocument/2006/relationships/image" Target="../media/image396.jpeg"/><Relationship Id="rId4" Type="http://schemas.openxmlformats.org/officeDocument/2006/relationships/image" Target="../media/image381.jpeg"/><Relationship Id="rId9" Type="http://schemas.openxmlformats.org/officeDocument/2006/relationships/image" Target="../media/image386.jpeg"/><Relationship Id="rId14" Type="http://schemas.openxmlformats.org/officeDocument/2006/relationships/image" Target="../media/image391.jpeg"/><Relationship Id="rId22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jpeg"/><Relationship Id="rId13" Type="http://schemas.openxmlformats.org/officeDocument/2006/relationships/image" Target="../media/image410.jpeg"/><Relationship Id="rId18" Type="http://schemas.openxmlformats.org/officeDocument/2006/relationships/image" Target="../media/image415.jpeg"/><Relationship Id="rId26" Type="http://schemas.openxmlformats.org/officeDocument/2006/relationships/image" Target="../media/image423.jpeg"/><Relationship Id="rId3" Type="http://schemas.openxmlformats.org/officeDocument/2006/relationships/image" Target="../media/image400.jpeg"/><Relationship Id="rId21" Type="http://schemas.openxmlformats.org/officeDocument/2006/relationships/image" Target="../media/image418.jpeg"/><Relationship Id="rId7" Type="http://schemas.openxmlformats.org/officeDocument/2006/relationships/image" Target="../media/image404.jpeg"/><Relationship Id="rId12" Type="http://schemas.openxmlformats.org/officeDocument/2006/relationships/image" Target="../media/image409.jpeg"/><Relationship Id="rId17" Type="http://schemas.openxmlformats.org/officeDocument/2006/relationships/image" Target="../media/image414.jpeg"/><Relationship Id="rId25" Type="http://schemas.openxmlformats.org/officeDocument/2006/relationships/image" Target="../media/image422.jpeg"/><Relationship Id="rId2" Type="http://schemas.openxmlformats.org/officeDocument/2006/relationships/image" Target="../media/image399.jpeg"/><Relationship Id="rId16" Type="http://schemas.openxmlformats.org/officeDocument/2006/relationships/image" Target="../media/image413.jpeg"/><Relationship Id="rId20" Type="http://schemas.openxmlformats.org/officeDocument/2006/relationships/image" Target="../media/image417.jpeg"/><Relationship Id="rId29" Type="http://schemas.openxmlformats.org/officeDocument/2006/relationships/image" Target="../media/image4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3.jpeg"/><Relationship Id="rId11" Type="http://schemas.openxmlformats.org/officeDocument/2006/relationships/image" Target="../media/image408.jpeg"/><Relationship Id="rId24" Type="http://schemas.openxmlformats.org/officeDocument/2006/relationships/image" Target="../media/image421.jpeg"/><Relationship Id="rId32" Type="http://schemas.openxmlformats.org/officeDocument/2006/relationships/image" Target="../media/image116.jpeg"/><Relationship Id="rId5" Type="http://schemas.openxmlformats.org/officeDocument/2006/relationships/image" Target="../media/image402.jpeg"/><Relationship Id="rId15" Type="http://schemas.openxmlformats.org/officeDocument/2006/relationships/image" Target="../media/image412.jpeg"/><Relationship Id="rId23" Type="http://schemas.openxmlformats.org/officeDocument/2006/relationships/image" Target="../media/image420.jpeg"/><Relationship Id="rId28" Type="http://schemas.openxmlformats.org/officeDocument/2006/relationships/image" Target="../media/image425.jpeg"/><Relationship Id="rId10" Type="http://schemas.openxmlformats.org/officeDocument/2006/relationships/image" Target="../media/image407.jpeg"/><Relationship Id="rId19" Type="http://schemas.openxmlformats.org/officeDocument/2006/relationships/image" Target="../media/image416.jpeg"/><Relationship Id="rId31" Type="http://schemas.openxmlformats.org/officeDocument/2006/relationships/image" Target="../media/image63.jpeg"/><Relationship Id="rId4" Type="http://schemas.openxmlformats.org/officeDocument/2006/relationships/image" Target="../media/image401.jpeg"/><Relationship Id="rId9" Type="http://schemas.openxmlformats.org/officeDocument/2006/relationships/image" Target="../media/image406.jpeg"/><Relationship Id="rId14" Type="http://schemas.openxmlformats.org/officeDocument/2006/relationships/image" Target="../media/image411.jpeg"/><Relationship Id="rId22" Type="http://schemas.openxmlformats.org/officeDocument/2006/relationships/image" Target="../media/image419.jpeg"/><Relationship Id="rId27" Type="http://schemas.openxmlformats.org/officeDocument/2006/relationships/image" Target="../media/image424.jpeg"/><Relationship Id="rId30" Type="http://schemas.openxmlformats.org/officeDocument/2006/relationships/image" Target="../media/image4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jpeg"/><Relationship Id="rId13" Type="http://schemas.openxmlformats.org/officeDocument/2006/relationships/image" Target="../media/image439.jpeg"/><Relationship Id="rId18" Type="http://schemas.openxmlformats.org/officeDocument/2006/relationships/image" Target="../media/image444.jpeg"/><Relationship Id="rId26" Type="http://schemas.openxmlformats.org/officeDocument/2006/relationships/image" Target="../media/image63.jpeg"/><Relationship Id="rId3" Type="http://schemas.openxmlformats.org/officeDocument/2006/relationships/image" Target="../media/image429.jpeg"/><Relationship Id="rId21" Type="http://schemas.openxmlformats.org/officeDocument/2006/relationships/image" Target="../media/image447.jpeg"/><Relationship Id="rId7" Type="http://schemas.openxmlformats.org/officeDocument/2006/relationships/image" Target="../media/image433.jpeg"/><Relationship Id="rId12" Type="http://schemas.openxmlformats.org/officeDocument/2006/relationships/image" Target="../media/image438.jpeg"/><Relationship Id="rId17" Type="http://schemas.openxmlformats.org/officeDocument/2006/relationships/image" Target="../media/image443.jpeg"/><Relationship Id="rId25" Type="http://schemas.openxmlformats.org/officeDocument/2006/relationships/image" Target="../media/image451.jpeg"/><Relationship Id="rId2" Type="http://schemas.openxmlformats.org/officeDocument/2006/relationships/image" Target="../media/image428.jpeg"/><Relationship Id="rId16" Type="http://schemas.openxmlformats.org/officeDocument/2006/relationships/image" Target="../media/image442.jpeg"/><Relationship Id="rId20" Type="http://schemas.openxmlformats.org/officeDocument/2006/relationships/image" Target="../media/image44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2.jpeg"/><Relationship Id="rId11" Type="http://schemas.openxmlformats.org/officeDocument/2006/relationships/image" Target="../media/image437.jpeg"/><Relationship Id="rId24" Type="http://schemas.openxmlformats.org/officeDocument/2006/relationships/image" Target="../media/image450.jpeg"/><Relationship Id="rId5" Type="http://schemas.openxmlformats.org/officeDocument/2006/relationships/image" Target="../media/image431.jpeg"/><Relationship Id="rId15" Type="http://schemas.openxmlformats.org/officeDocument/2006/relationships/image" Target="../media/image441.jpeg"/><Relationship Id="rId23" Type="http://schemas.openxmlformats.org/officeDocument/2006/relationships/image" Target="../media/image449.jpeg"/><Relationship Id="rId10" Type="http://schemas.openxmlformats.org/officeDocument/2006/relationships/image" Target="../media/image436.jpeg"/><Relationship Id="rId19" Type="http://schemas.openxmlformats.org/officeDocument/2006/relationships/image" Target="../media/image445.jpeg"/><Relationship Id="rId4" Type="http://schemas.openxmlformats.org/officeDocument/2006/relationships/image" Target="../media/image430.jpeg"/><Relationship Id="rId9" Type="http://schemas.openxmlformats.org/officeDocument/2006/relationships/image" Target="../media/image435.jpeg"/><Relationship Id="rId14" Type="http://schemas.openxmlformats.org/officeDocument/2006/relationships/image" Target="../media/image440.jpeg"/><Relationship Id="rId22" Type="http://schemas.openxmlformats.org/officeDocument/2006/relationships/image" Target="../media/image448.jpeg"/><Relationship Id="rId27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jpeg"/><Relationship Id="rId13" Type="http://schemas.openxmlformats.org/officeDocument/2006/relationships/image" Target="../media/image463.jpeg"/><Relationship Id="rId18" Type="http://schemas.openxmlformats.org/officeDocument/2006/relationships/image" Target="../media/image63.jpeg"/><Relationship Id="rId3" Type="http://schemas.openxmlformats.org/officeDocument/2006/relationships/image" Target="../media/image453.jpeg"/><Relationship Id="rId7" Type="http://schemas.openxmlformats.org/officeDocument/2006/relationships/image" Target="../media/image457.jpeg"/><Relationship Id="rId12" Type="http://schemas.openxmlformats.org/officeDocument/2006/relationships/image" Target="../media/image462.jpeg"/><Relationship Id="rId17" Type="http://schemas.openxmlformats.org/officeDocument/2006/relationships/image" Target="../media/image467.jpeg"/><Relationship Id="rId2" Type="http://schemas.openxmlformats.org/officeDocument/2006/relationships/image" Target="../media/image452.jpeg"/><Relationship Id="rId16" Type="http://schemas.openxmlformats.org/officeDocument/2006/relationships/image" Target="../media/image46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6.jpeg"/><Relationship Id="rId11" Type="http://schemas.openxmlformats.org/officeDocument/2006/relationships/image" Target="../media/image461.jpeg"/><Relationship Id="rId5" Type="http://schemas.openxmlformats.org/officeDocument/2006/relationships/image" Target="../media/image455.jpeg"/><Relationship Id="rId15" Type="http://schemas.openxmlformats.org/officeDocument/2006/relationships/image" Target="../media/image465.jpeg"/><Relationship Id="rId10" Type="http://schemas.openxmlformats.org/officeDocument/2006/relationships/image" Target="../media/image460.jpeg"/><Relationship Id="rId19" Type="http://schemas.openxmlformats.org/officeDocument/2006/relationships/image" Target="../media/image116.jpeg"/><Relationship Id="rId4" Type="http://schemas.openxmlformats.org/officeDocument/2006/relationships/image" Target="../media/image454.jpeg"/><Relationship Id="rId9" Type="http://schemas.openxmlformats.org/officeDocument/2006/relationships/image" Target="../media/image459.jpeg"/><Relationship Id="rId14" Type="http://schemas.openxmlformats.org/officeDocument/2006/relationships/image" Target="../media/image4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4.jpeg"/><Relationship Id="rId13" Type="http://schemas.openxmlformats.org/officeDocument/2006/relationships/image" Target="../media/image479.jpeg"/><Relationship Id="rId18" Type="http://schemas.openxmlformats.org/officeDocument/2006/relationships/image" Target="../media/image484.jpeg"/><Relationship Id="rId3" Type="http://schemas.openxmlformats.org/officeDocument/2006/relationships/image" Target="../media/image469.jpeg"/><Relationship Id="rId21" Type="http://schemas.openxmlformats.org/officeDocument/2006/relationships/image" Target="../media/image487.jpeg"/><Relationship Id="rId7" Type="http://schemas.openxmlformats.org/officeDocument/2006/relationships/image" Target="../media/image473.jpeg"/><Relationship Id="rId12" Type="http://schemas.openxmlformats.org/officeDocument/2006/relationships/image" Target="../media/image478.jpeg"/><Relationship Id="rId17" Type="http://schemas.openxmlformats.org/officeDocument/2006/relationships/image" Target="../media/image483.jpeg"/><Relationship Id="rId2" Type="http://schemas.openxmlformats.org/officeDocument/2006/relationships/image" Target="../media/image468.jpeg"/><Relationship Id="rId16" Type="http://schemas.openxmlformats.org/officeDocument/2006/relationships/image" Target="../media/image482.jpeg"/><Relationship Id="rId20" Type="http://schemas.openxmlformats.org/officeDocument/2006/relationships/image" Target="../media/image48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2.jpeg"/><Relationship Id="rId11" Type="http://schemas.openxmlformats.org/officeDocument/2006/relationships/image" Target="../media/image477.jpeg"/><Relationship Id="rId5" Type="http://schemas.openxmlformats.org/officeDocument/2006/relationships/image" Target="../media/image471.jpeg"/><Relationship Id="rId15" Type="http://schemas.openxmlformats.org/officeDocument/2006/relationships/image" Target="../media/image481.jpeg"/><Relationship Id="rId23" Type="http://schemas.openxmlformats.org/officeDocument/2006/relationships/image" Target="../media/image116.jpeg"/><Relationship Id="rId10" Type="http://schemas.openxmlformats.org/officeDocument/2006/relationships/image" Target="../media/image476.jpeg"/><Relationship Id="rId19" Type="http://schemas.openxmlformats.org/officeDocument/2006/relationships/image" Target="../media/image485.jpeg"/><Relationship Id="rId4" Type="http://schemas.openxmlformats.org/officeDocument/2006/relationships/image" Target="../media/image470.jpeg"/><Relationship Id="rId9" Type="http://schemas.openxmlformats.org/officeDocument/2006/relationships/image" Target="../media/image475.jpeg"/><Relationship Id="rId14" Type="http://schemas.openxmlformats.org/officeDocument/2006/relationships/image" Target="../media/image480.jpeg"/><Relationship Id="rId22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4.jpeg"/><Relationship Id="rId13" Type="http://schemas.openxmlformats.org/officeDocument/2006/relationships/image" Target="../media/image499.jpeg"/><Relationship Id="rId18" Type="http://schemas.openxmlformats.org/officeDocument/2006/relationships/image" Target="../media/image504.jpeg"/><Relationship Id="rId3" Type="http://schemas.openxmlformats.org/officeDocument/2006/relationships/image" Target="../media/image489.jpeg"/><Relationship Id="rId21" Type="http://schemas.openxmlformats.org/officeDocument/2006/relationships/image" Target="../media/image507.jpeg"/><Relationship Id="rId7" Type="http://schemas.openxmlformats.org/officeDocument/2006/relationships/image" Target="../media/image493.jpeg"/><Relationship Id="rId12" Type="http://schemas.openxmlformats.org/officeDocument/2006/relationships/image" Target="../media/image498.jpeg"/><Relationship Id="rId17" Type="http://schemas.openxmlformats.org/officeDocument/2006/relationships/image" Target="../media/image503.jpeg"/><Relationship Id="rId2" Type="http://schemas.openxmlformats.org/officeDocument/2006/relationships/image" Target="../media/image488.jpeg"/><Relationship Id="rId16" Type="http://schemas.openxmlformats.org/officeDocument/2006/relationships/image" Target="../media/image502.jpeg"/><Relationship Id="rId20" Type="http://schemas.openxmlformats.org/officeDocument/2006/relationships/image" Target="../media/image50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2.jpeg"/><Relationship Id="rId11" Type="http://schemas.openxmlformats.org/officeDocument/2006/relationships/image" Target="../media/image497.jpeg"/><Relationship Id="rId5" Type="http://schemas.openxmlformats.org/officeDocument/2006/relationships/image" Target="../media/image491.jpeg"/><Relationship Id="rId15" Type="http://schemas.openxmlformats.org/officeDocument/2006/relationships/image" Target="../media/image501.jpeg"/><Relationship Id="rId23" Type="http://schemas.openxmlformats.org/officeDocument/2006/relationships/image" Target="../media/image116.jpeg"/><Relationship Id="rId10" Type="http://schemas.openxmlformats.org/officeDocument/2006/relationships/image" Target="../media/image496.jpeg"/><Relationship Id="rId19" Type="http://schemas.openxmlformats.org/officeDocument/2006/relationships/image" Target="../media/image505.jpeg"/><Relationship Id="rId4" Type="http://schemas.openxmlformats.org/officeDocument/2006/relationships/image" Target="../media/image490.jpeg"/><Relationship Id="rId9" Type="http://schemas.openxmlformats.org/officeDocument/2006/relationships/image" Target="../media/image495.jpeg"/><Relationship Id="rId14" Type="http://schemas.openxmlformats.org/officeDocument/2006/relationships/image" Target="../media/image500.jpeg"/><Relationship Id="rId22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4.jpeg"/><Relationship Id="rId13" Type="http://schemas.openxmlformats.org/officeDocument/2006/relationships/image" Target="../media/image519.jpeg"/><Relationship Id="rId18" Type="http://schemas.openxmlformats.org/officeDocument/2006/relationships/image" Target="../media/image524.jpeg"/><Relationship Id="rId26" Type="http://schemas.openxmlformats.org/officeDocument/2006/relationships/image" Target="../media/image63.jpeg"/><Relationship Id="rId3" Type="http://schemas.openxmlformats.org/officeDocument/2006/relationships/image" Target="../media/image509.jpeg"/><Relationship Id="rId21" Type="http://schemas.openxmlformats.org/officeDocument/2006/relationships/image" Target="../media/image527.jpeg"/><Relationship Id="rId7" Type="http://schemas.openxmlformats.org/officeDocument/2006/relationships/image" Target="../media/image513.png"/><Relationship Id="rId12" Type="http://schemas.openxmlformats.org/officeDocument/2006/relationships/image" Target="../media/image518.jpeg"/><Relationship Id="rId17" Type="http://schemas.openxmlformats.org/officeDocument/2006/relationships/image" Target="../media/image523.jpeg"/><Relationship Id="rId25" Type="http://schemas.openxmlformats.org/officeDocument/2006/relationships/image" Target="../media/image531.jpeg"/><Relationship Id="rId2" Type="http://schemas.openxmlformats.org/officeDocument/2006/relationships/image" Target="../media/image508.jpeg"/><Relationship Id="rId16" Type="http://schemas.openxmlformats.org/officeDocument/2006/relationships/image" Target="../media/image522.jpeg"/><Relationship Id="rId20" Type="http://schemas.openxmlformats.org/officeDocument/2006/relationships/image" Target="../media/image5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2.jpeg"/><Relationship Id="rId11" Type="http://schemas.openxmlformats.org/officeDocument/2006/relationships/image" Target="../media/image517.jpeg"/><Relationship Id="rId24" Type="http://schemas.openxmlformats.org/officeDocument/2006/relationships/image" Target="../media/image530.jpeg"/><Relationship Id="rId5" Type="http://schemas.openxmlformats.org/officeDocument/2006/relationships/image" Target="../media/image511.jpeg"/><Relationship Id="rId15" Type="http://schemas.openxmlformats.org/officeDocument/2006/relationships/image" Target="../media/image521.jpeg"/><Relationship Id="rId23" Type="http://schemas.openxmlformats.org/officeDocument/2006/relationships/image" Target="../media/image529.jpeg"/><Relationship Id="rId28" Type="http://schemas.openxmlformats.org/officeDocument/2006/relationships/image" Target="../media/image533.jpeg"/><Relationship Id="rId10" Type="http://schemas.openxmlformats.org/officeDocument/2006/relationships/image" Target="../media/image516.jpeg"/><Relationship Id="rId19" Type="http://schemas.openxmlformats.org/officeDocument/2006/relationships/image" Target="../media/image525.jpeg"/><Relationship Id="rId4" Type="http://schemas.openxmlformats.org/officeDocument/2006/relationships/image" Target="../media/image510.jpeg"/><Relationship Id="rId9" Type="http://schemas.openxmlformats.org/officeDocument/2006/relationships/image" Target="../media/image515.jpeg"/><Relationship Id="rId14" Type="http://schemas.openxmlformats.org/officeDocument/2006/relationships/image" Target="../media/image520.jpeg"/><Relationship Id="rId22" Type="http://schemas.openxmlformats.org/officeDocument/2006/relationships/image" Target="../media/image528.jpeg"/><Relationship Id="rId27" Type="http://schemas.openxmlformats.org/officeDocument/2006/relationships/image" Target="../media/image5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jpeg"/><Relationship Id="rId13" Type="http://schemas.openxmlformats.org/officeDocument/2006/relationships/image" Target="../media/image545.jpeg"/><Relationship Id="rId18" Type="http://schemas.openxmlformats.org/officeDocument/2006/relationships/image" Target="../media/image550.jpeg"/><Relationship Id="rId26" Type="http://schemas.openxmlformats.org/officeDocument/2006/relationships/image" Target="../media/image63.jpeg"/><Relationship Id="rId3" Type="http://schemas.openxmlformats.org/officeDocument/2006/relationships/image" Target="../media/image535.jpeg"/><Relationship Id="rId21" Type="http://schemas.openxmlformats.org/officeDocument/2006/relationships/image" Target="../media/image553.jpeg"/><Relationship Id="rId7" Type="http://schemas.openxmlformats.org/officeDocument/2006/relationships/image" Target="../media/image539.jpeg"/><Relationship Id="rId12" Type="http://schemas.openxmlformats.org/officeDocument/2006/relationships/image" Target="../media/image544.jpeg"/><Relationship Id="rId17" Type="http://schemas.openxmlformats.org/officeDocument/2006/relationships/image" Target="../media/image549.jpeg"/><Relationship Id="rId25" Type="http://schemas.openxmlformats.org/officeDocument/2006/relationships/image" Target="../media/image557.jpeg"/><Relationship Id="rId2" Type="http://schemas.openxmlformats.org/officeDocument/2006/relationships/image" Target="../media/image534.jpeg"/><Relationship Id="rId16" Type="http://schemas.openxmlformats.org/officeDocument/2006/relationships/image" Target="../media/image548.jpeg"/><Relationship Id="rId20" Type="http://schemas.openxmlformats.org/officeDocument/2006/relationships/image" Target="../media/image5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8.jpeg"/><Relationship Id="rId11" Type="http://schemas.openxmlformats.org/officeDocument/2006/relationships/image" Target="../media/image543.jpeg"/><Relationship Id="rId24" Type="http://schemas.openxmlformats.org/officeDocument/2006/relationships/image" Target="../media/image556.jpeg"/><Relationship Id="rId5" Type="http://schemas.openxmlformats.org/officeDocument/2006/relationships/image" Target="../media/image537.jpeg"/><Relationship Id="rId15" Type="http://schemas.openxmlformats.org/officeDocument/2006/relationships/image" Target="../media/image547.jpeg"/><Relationship Id="rId23" Type="http://schemas.openxmlformats.org/officeDocument/2006/relationships/image" Target="../media/image555.jpeg"/><Relationship Id="rId28" Type="http://schemas.openxmlformats.org/officeDocument/2006/relationships/image" Target="../media/image533.jpeg"/><Relationship Id="rId10" Type="http://schemas.openxmlformats.org/officeDocument/2006/relationships/image" Target="../media/image542.jpeg"/><Relationship Id="rId19" Type="http://schemas.openxmlformats.org/officeDocument/2006/relationships/image" Target="../media/image551.jpeg"/><Relationship Id="rId4" Type="http://schemas.openxmlformats.org/officeDocument/2006/relationships/image" Target="../media/image536.jpeg"/><Relationship Id="rId9" Type="http://schemas.openxmlformats.org/officeDocument/2006/relationships/image" Target="../media/image541.jpeg"/><Relationship Id="rId14" Type="http://schemas.openxmlformats.org/officeDocument/2006/relationships/image" Target="../media/image546.jpeg"/><Relationship Id="rId22" Type="http://schemas.openxmlformats.org/officeDocument/2006/relationships/image" Target="../media/image554.jpeg"/><Relationship Id="rId27" Type="http://schemas.openxmlformats.org/officeDocument/2006/relationships/image" Target="../media/image53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4.jpeg"/><Relationship Id="rId13" Type="http://schemas.openxmlformats.org/officeDocument/2006/relationships/image" Target="../media/image569.jpeg"/><Relationship Id="rId18" Type="http://schemas.openxmlformats.org/officeDocument/2006/relationships/image" Target="../media/image574.jpeg"/><Relationship Id="rId26" Type="http://schemas.openxmlformats.org/officeDocument/2006/relationships/image" Target="../media/image582.jpeg"/><Relationship Id="rId3" Type="http://schemas.openxmlformats.org/officeDocument/2006/relationships/image" Target="../media/image559.jpeg"/><Relationship Id="rId21" Type="http://schemas.openxmlformats.org/officeDocument/2006/relationships/image" Target="../media/image577.jpeg"/><Relationship Id="rId7" Type="http://schemas.openxmlformats.org/officeDocument/2006/relationships/image" Target="../media/image563.jpeg"/><Relationship Id="rId12" Type="http://schemas.openxmlformats.org/officeDocument/2006/relationships/image" Target="../media/image568.jpeg"/><Relationship Id="rId17" Type="http://schemas.openxmlformats.org/officeDocument/2006/relationships/image" Target="../media/image573.jpeg"/><Relationship Id="rId25" Type="http://schemas.openxmlformats.org/officeDocument/2006/relationships/image" Target="../media/image581.jpeg"/><Relationship Id="rId2" Type="http://schemas.openxmlformats.org/officeDocument/2006/relationships/image" Target="../media/image558.jpeg"/><Relationship Id="rId16" Type="http://schemas.openxmlformats.org/officeDocument/2006/relationships/image" Target="../media/image572.jpeg"/><Relationship Id="rId20" Type="http://schemas.openxmlformats.org/officeDocument/2006/relationships/image" Target="../media/image576.jpeg"/><Relationship Id="rId29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2.jpeg"/><Relationship Id="rId11" Type="http://schemas.openxmlformats.org/officeDocument/2006/relationships/image" Target="../media/image567.jpeg"/><Relationship Id="rId24" Type="http://schemas.openxmlformats.org/officeDocument/2006/relationships/image" Target="../media/image580.jpeg"/><Relationship Id="rId5" Type="http://schemas.openxmlformats.org/officeDocument/2006/relationships/image" Target="../media/image561.jpeg"/><Relationship Id="rId15" Type="http://schemas.openxmlformats.org/officeDocument/2006/relationships/image" Target="../media/image571.jpeg"/><Relationship Id="rId23" Type="http://schemas.openxmlformats.org/officeDocument/2006/relationships/image" Target="../media/image579.jpeg"/><Relationship Id="rId28" Type="http://schemas.openxmlformats.org/officeDocument/2006/relationships/image" Target="../media/image584.jpeg"/><Relationship Id="rId10" Type="http://schemas.openxmlformats.org/officeDocument/2006/relationships/image" Target="../media/image566.jpeg"/><Relationship Id="rId19" Type="http://schemas.openxmlformats.org/officeDocument/2006/relationships/image" Target="../media/image575.jpeg"/><Relationship Id="rId31" Type="http://schemas.openxmlformats.org/officeDocument/2006/relationships/image" Target="../media/image533.jpeg"/><Relationship Id="rId4" Type="http://schemas.openxmlformats.org/officeDocument/2006/relationships/image" Target="../media/image560.jpeg"/><Relationship Id="rId9" Type="http://schemas.openxmlformats.org/officeDocument/2006/relationships/image" Target="../media/image565.jpeg"/><Relationship Id="rId14" Type="http://schemas.openxmlformats.org/officeDocument/2006/relationships/image" Target="../media/image570.jpeg"/><Relationship Id="rId22" Type="http://schemas.openxmlformats.org/officeDocument/2006/relationships/image" Target="../media/image578.jpeg"/><Relationship Id="rId27" Type="http://schemas.openxmlformats.org/officeDocument/2006/relationships/image" Target="../media/image583.jpeg"/><Relationship Id="rId30" Type="http://schemas.openxmlformats.org/officeDocument/2006/relationships/image" Target="../media/image53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jpeg"/><Relationship Id="rId13" Type="http://schemas.openxmlformats.org/officeDocument/2006/relationships/image" Target="../media/image595.jpeg"/><Relationship Id="rId18" Type="http://schemas.openxmlformats.org/officeDocument/2006/relationships/image" Target="../media/image600.jpeg"/><Relationship Id="rId3" Type="http://schemas.openxmlformats.org/officeDocument/2006/relationships/image" Target="../media/image585.jpeg"/><Relationship Id="rId21" Type="http://schemas.openxmlformats.org/officeDocument/2006/relationships/image" Target="../media/image603.jpeg"/><Relationship Id="rId7" Type="http://schemas.openxmlformats.org/officeDocument/2006/relationships/image" Target="../media/image589.jpeg"/><Relationship Id="rId12" Type="http://schemas.openxmlformats.org/officeDocument/2006/relationships/image" Target="../media/image594.jpeg"/><Relationship Id="rId17" Type="http://schemas.openxmlformats.org/officeDocument/2006/relationships/image" Target="../media/image59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8.jpeg"/><Relationship Id="rId20" Type="http://schemas.openxmlformats.org/officeDocument/2006/relationships/image" Target="../media/image6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8.jpeg"/><Relationship Id="rId11" Type="http://schemas.openxmlformats.org/officeDocument/2006/relationships/image" Target="../media/image593.jpeg"/><Relationship Id="rId5" Type="http://schemas.openxmlformats.org/officeDocument/2006/relationships/image" Target="../media/image587.jpeg"/><Relationship Id="rId15" Type="http://schemas.openxmlformats.org/officeDocument/2006/relationships/image" Target="../media/image597.jpeg"/><Relationship Id="rId10" Type="http://schemas.openxmlformats.org/officeDocument/2006/relationships/image" Target="../media/image592.jpeg"/><Relationship Id="rId19" Type="http://schemas.openxmlformats.org/officeDocument/2006/relationships/image" Target="../media/image601.jpeg"/><Relationship Id="rId4" Type="http://schemas.openxmlformats.org/officeDocument/2006/relationships/image" Target="../media/image586.jpeg"/><Relationship Id="rId9" Type="http://schemas.openxmlformats.org/officeDocument/2006/relationships/image" Target="../media/image591.jpeg"/><Relationship Id="rId14" Type="http://schemas.openxmlformats.org/officeDocument/2006/relationships/image" Target="../media/image596.jpeg"/><Relationship Id="rId22" Type="http://schemas.openxmlformats.org/officeDocument/2006/relationships/image" Target="../media/image60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jpeg"/><Relationship Id="rId13" Type="http://schemas.openxmlformats.org/officeDocument/2006/relationships/image" Target="../media/image616.jpeg"/><Relationship Id="rId18" Type="http://schemas.openxmlformats.org/officeDocument/2006/relationships/image" Target="../media/image621.jpeg"/><Relationship Id="rId26" Type="http://schemas.openxmlformats.org/officeDocument/2006/relationships/image" Target="../media/image533.jpeg"/><Relationship Id="rId3" Type="http://schemas.openxmlformats.org/officeDocument/2006/relationships/image" Target="../media/image606.jpeg"/><Relationship Id="rId21" Type="http://schemas.openxmlformats.org/officeDocument/2006/relationships/image" Target="../media/image624.jpeg"/><Relationship Id="rId7" Type="http://schemas.openxmlformats.org/officeDocument/2006/relationships/image" Target="../media/image610.jpeg"/><Relationship Id="rId12" Type="http://schemas.openxmlformats.org/officeDocument/2006/relationships/image" Target="../media/image615.jpeg"/><Relationship Id="rId17" Type="http://schemas.openxmlformats.org/officeDocument/2006/relationships/image" Target="../media/image620.jpeg"/><Relationship Id="rId25" Type="http://schemas.openxmlformats.org/officeDocument/2006/relationships/image" Target="../media/image532.jpeg"/><Relationship Id="rId2" Type="http://schemas.openxmlformats.org/officeDocument/2006/relationships/image" Target="../media/image605.jpeg"/><Relationship Id="rId16" Type="http://schemas.openxmlformats.org/officeDocument/2006/relationships/image" Target="../media/image619.jpeg"/><Relationship Id="rId20" Type="http://schemas.openxmlformats.org/officeDocument/2006/relationships/image" Target="../media/image62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9.jpeg"/><Relationship Id="rId11" Type="http://schemas.openxmlformats.org/officeDocument/2006/relationships/image" Target="../media/image614.jpeg"/><Relationship Id="rId24" Type="http://schemas.openxmlformats.org/officeDocument/2006/relationships/image" Target="../media/image63.jpeg"/><Relationship Id="rId5" Type="http://schemas.openxmlformats.org/officeDocument/2006/relationships/image" Target="../media/image608.jpeg"/><Relationship Id="rId15" Type="http://schemas.openxmlformats.org/officeDocument/2006/relationships/image" Target="../media/image618.jpeg"/><Relationship Id="rId23" Type="http://schemas.openxmlformats.org/officeDocument/2006/relationships/image" Target="../media/image626.jpeg"/><Relationship Id="rId10" Type="http://schemas.openxmlformats.org/officeDocument/2006/relationships/image" Target="../media/image613.jpeg"/><Relationship Id="rId19" Type="http://schemas.openxmlformats.org/officeDocument/2006/relationships/image" Target="../media/image622.jpeg"/><Relationship Id="rId4" Type="http://schemas.openxmlformats.org/officeDocument/2006/relationships/image" Target="../media/image607.jpeg"/><Relationship Id="rId9" Type="http://schemas.openxmlformats.org/officeDocument/2006/relationships/image" Target="../media/image612.jpeg"/><Relationship Id="rId14" Type="http://schemas.openxmlformats.org/officeDocument/2006/relationships/image" Target="../media/image617.jpeg"/><Relationship Id="rId22" Type="http://schemas.openxmlformats.org/officeDocument/2006/relationships/image" Target="../media/image625.jpeg"/><Relationship Id="rId27" Type="http://schemas.openxmlformats.org/officeDocument/2006/relationships/image" Target="../media/image6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487" y="0"/>
            <a:ext cx="6835546" cy="6858000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10</a:t>
            </a:fld>
            <a:endParaRPr lang="de-DE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785" y="2160397"/>
            <a:ext cx="2582422" cy="27030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780" y="231119"/>
            <a:ext cx="2140299" cy="17886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947" y="231118"/>
            <a:ext cx="2296783" cy="17886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5789" y="231119"/>
            <a:ext cx="2457465" cy="176851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95" y="3570285"/>
            <a:ext cx="2584902" cy="1739051"/>
          </a:xfrm>
          <a:prstGeom prst="rect">
            <a:avLst/>
          </a:prstGeom>
        </p:spPr>
      </p:pic>
      <p:pic>
        <p:nvPicPr>
          <p:cNvPr id="12" name="Grafik 11"/>
          <p:cNvPicPr preferRelativeResize="0"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70" y="1906065"/>
            <a:ext cx="2582427" cy="1587640"/>
          </a:xfrm>
          <a:prstGeom prst="rect">
            <a:avLst/>
          </a:prstGeom>
        </p:spPr>
      </p:pic>
      <p:pic>
        <p:nvPicPr>
          <p:cNvPr id="13" name="Grafik 12"/>
          <p:cNvPicPr preferRelativeResize="0"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55" y="231114"/>
            <a:ext cx="2586446" cy="1598371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17" name="Rechteck 16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4766" y="2129125"/>
            <a:ext cx="2318342" cy="148673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53" y="3717891"/>
            <a:ext cx="2404380" cy="126609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670" y="2129125"/>
            <a:ext cx="2297280" cy="148836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9512" y="2129125"/>
            <a:ext cx="1683742" cy="146792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4021" y="3717891"/>
            <a:ext cx="1979233" cy="126609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95" y="5385916"/>
            <a:ext cx="2584902" cy="129184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9711" y="5120578"/>
            <a:ext cx="3173543" cy="155717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9"/>
          <a:stretch/>
        </p:blipFill>
        <p:spPr>
          <a:xfrm>
            <a:off x="2863781" y="4934372"/>
            <a:ext cx="2592263" cy="174338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4766" y="3717891"/>
            <a:ext cx="1898300" cy="129992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4766" y="5134600"/>
            <a:ext cx="3180653" cy="154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11</a:t>
            </a:fld>
            <a:endParaRPr lang="de-DE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8917" y="2112008"/>
            <a:ext cx="2591885" cy="18448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258" y="253996"/>
            <a:ext cx="2571201" cy="17813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8917" y="4056284"/>
            <a:ext cx="2601350" cy="25356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909" y="264435"/>
            <a:ext cx="2398249" cy="17753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281" y="253996"/>
            <a:ext cx="2061511" cy="179536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409" y="4216483"/>
            <a:ext cx="2091852" cy="239539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02" y="4205816"/>
            <a:ext cx="3264566" cy="240606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699" y="4222687"/>
            <a:ext cx="3439928" cy="236925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02" y="2130469"/>
            <a:ext cx="3270235" cy="198469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7"/>
          <a:stretch/>
        </p:blipFill>
        <p:spPr>
          <a:xfrm>
            <a:off x="6360607" y="2090058"/>
            <a:ext cx="2872716" cy="201853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359" y="2132404"/>
            <a:ext cx="2682909" cy="197619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02" y="264435"/>
            <a:ext cx="2145807" cy="1784921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5159781" y="279016"/>
            <a:ext cx="1899402" cy="1764748"/>
            <a:chOff x="5114610" y="254426"/>
            <a:chExt cx="1899402" cy="1764748"/>
          </a:xfrm>
        </p:grpSpPr>
        <p:sp>
          <p:nvSpPr>
            <p:cNvPr id="20" name="Rechteck 19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52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12</a:t>
            </a:fld>
            <a:endParaRPr lang="de-DE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216" y="5084464"/>
            <a:ext cx="3437612" cy="15373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4629" y="4531806"/>
            <a:ext cx="2649877" cy="208927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4580" y="2371411"/>
            <a:ext cx="2652763" cy="211999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541" y="2369100"/>
            <a:ext cx="3739189" cy="26451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924" y="241166"/>
            <a:ext cx="2210638" cy="202098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4532" y="241166"/>
            <a:ext cx="2662811" cy="200523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881" y="4526620"/>
            <a:ext cx="3000672" cy="210932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377" y="254426"/>
            <a:ext cx="2029767" cy="199197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069" y="2371849"/>
            <a:ext cx="2975174" cy="211955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59216" y="2361360"/>
            <a:ext cx="2112272" cy="265292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035" y="5094514"/>
            <a:ext cx="2421656" cy="152657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216" y="230236"/>
            <a:ext cx="2413403" cy="2050074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2" name="Rechteck 21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562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5951" y="2136449"/>
            <a:ext cx="3259608" cy="186436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53" y="4597638"/>
            <a:ext cx="3557405" cy="19714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659" y="239282"/>
            <a:ext cx="2817646" cy="178607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59" y="4056968"/>
            <a:ext cx="3516923" cy="251208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7383" y="4089680"/>
            <a:ext cx="4430059" cy="247937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58" y="230736"/>
            <a:ext cx="1832496" cy="1792455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16" name="Rechteck 15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4860" y="254426"/>
            <a:ext cx="4697835" cy="37590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52" y="2136449"/>
            <a:ext cx="3557405" cy="240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0458" y="233709"/>
            <a:ext cx="1534402" cy="16579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97" y="3799731"/>
            <a:ext cx="4713834" cy="27919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6369" y="241160"/>
            <a:ext cx="2260878" cy="177172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190" y="4692583"/>
            <a:ext cx="4733058" cy="188909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570" y="254426"/>
            <a:ext cx="2401557" cy="175845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571" y="2052441"/>
            <a:ext cx="4712676" cy="259134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97" y="240311"/>
            <a:ext cx="3075954" cy="165137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56" y="1940811"/>
            <a:ext cx="2160397" cy="176703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330" y="1940811"/>
            <a:ext cx="2432529" cy="176703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481" y="4250453"/>
            <a:ext cx="1955414" cy="234126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182" y="2121762"/>
            <a:ext cx="1960258" cy="2088497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19" name="Rechteck 18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616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309" y="2787124"/>
            <a:ext cx="2758440" cy="18288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21" y="4609623"/>
            <a:ext cx="2340038" cy="19702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514" y="1463648"/>
            <a:ext cx="2240783" cy="14275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1590" y="2918137"/>
            <a:ext cx="2255707" cy="169778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3025" y="223849"/>
            <a:ext cx="2423296" cy="190640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0667" y="4692579"/>
            <a:ext cx="2283558" cy="188728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596" y="4692580"/>
            <a:ext cx="2431701" cy="189650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702" y="4691753"/>
            <a:ext cx="2279470" cy="189733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172" y="4682532"/>
            <a:ext cx="2155116" cy="190063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66" y="223849"/>
            <a:ext cx="2738695" cy="130349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6563" y="223849"/>
            <a:ext cx="2244162" cy="13866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327" y="223848"/>
            <a:ext cx="1740270" cy="246910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797" y="2150347"/>
            <a:ext cx="3609804" cy="248154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66" y="1586787"/>
            <a:ext cx="2738695" cy="143776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5" y="3094892"/>
            <a:ext cx="2737326" cy="1521032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4" name="Rechteck 23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475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732" y="2577709"/>
            <a:ext cx="2633054" cy="208137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092" y="2119657"/>
            <a:ext cx="1882594" cy="253072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318" y="244623"/>
            <a:ext cx="2669700" cy="20728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485" y="2365029"/>
            <a:ext cx="2656115" cy="228534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8832" y="4720046"/>
            <a:ext cx="2052806" cy="18970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74" y="2577709"/>
            <a:ext cx="2029097" cy="208137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1734" y="2560318"/>
            <a:ext cx="2059904" cy="208135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213" y="230238"/>
            <a:ext cx="1196633" cy="224800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1734" y="244623"/>
            <a:ext cx="2070779" cy="226452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74" y="4731299"/>
            <a:ext cx="2629989" cy="188584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6796" y="4723451"/>
            <a:ext cx="2708187" cy="189369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74" y="235129"/>
            <a:ext cx="3437258" cy="226422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3710" y="4720045"/>
            <a:ext cx="3989889" cy="1897099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1" name="Rechteck 20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5950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618" y="243843"/>
            <a:ext cx="2720537" cy="19261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495" y="4310743"/>
            <a:ext cx="4150615" cy="230256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176" y="245270"/>
            <a:ext cx="761962" cy="15417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849" y="1863634"/>
            <a:ext cx="1602998" cy="238390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318" y="245270"/>
            <a:ext cx="792574" cy="154996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18" y="4306781"/>
            <a:ext cx="3316299" cy="23065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31" y="245270"/>
            <a:ext cx="3096585" cy="213359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31" y="2442608"/>
            <a:ext cx="3096585" cy="180043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31" y="4306781"/>
            <a:ext cx="4049485" cy="230652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8264" y="243840"/>
            <a:ext cx="1976846" cy="136601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619" y="2250123"/>
            <a:ext cx="2739902" cy="198468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961956" y="3039291"/>
            <a:ext cx="1966628" cy="121448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8264" y="1654324"/>
            <a:ext cx="1987067" cy="13414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599" y="2100315"/>
            <a:ext cx="1910413" cy="2140760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3" name="Rechteck 22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00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732" y="240708"/>
            <a:ext cx="2600330" cy="17311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732" y="3601376"/>
            <a:ext cx="2600330" cy="16267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732" y="2008113"/>
            <a:ext cx="2600330" cy="15569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3600" y="5264457"/>
            <a:ext cx="2604499" cy="138484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358" y="240708"/>
            <a:ext cx="2199308" cy="170496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464" y="4279037"/>
            <a:ext cx="4190479" cy="237026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677" y="4882654"/>
            <a:ext cx="2557984" cy="176664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621" y="2122043"/>
            <a:ext cx="4188045" cy="210491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677" y="3261446"/>
            <a:ext cx="2550031" cy="154415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41" y="240708"/>
            <a:ext cx="2160975" cy="127458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31" y="4802608"/>
            <a:ext cx="2152989" cy="184669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41" y="1566169"/>
            <a:ext cx="2148245" cy="140894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677" y="1490290"/>
            <a:ext cx="2545181" cy="165926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33" y="3025989"/>
            <a:ext cx="2150501" cy="172574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677" y="240708"/>
            <a:ext cx="2550031" cy="1207360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5" name="Rechteck 24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85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90" y="248800"/>
            <a:ext cx="4709717" cy="24542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629" y="2813535"/>
            <a:ext cx="1342278" cy="18488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"/>
          <a:stretch/>
        </p:blipFill>
        <p:spPr>
          <a:xfrm>
            <a:off x="7151681" y="251209"/>
            <a:ext cx="4777041" cy="253218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758" y="4714132"/>
            <a:ext cx="2491991" cy="193046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668" y="4712677"/>
            <a:ext cx="1185709" cy="193191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90" y="4711869"/>
            <a:ext cx="2903089" cy="192073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467" y="3516922"/>
            <a:ext cx="1929281" cy="114550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468" y="2164170"/>
            <a:ext cx="1933364" cy="131255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7221" y="2862120"/>
            <a:ext cx="2570028" cy="199123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448" y="4089786"/>
            <a:ext cx="2172274" cy="132616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7221" y="4883499"/>
            <a:ext cx="2570028" cy="174910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448" y="2862120"/>
            <a:ext cx="2172274" cy="119740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450" y="5446206"/>
            <a:ext cx="2172272" cy="118639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54" y="2813535"/>
            <a:ext cx="3255668" cy="1848896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5" name="Rechteck 24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02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2</a:t>
            </a:fld>
            <a:endParaRPr lang="de-DE" noProof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29" y="132079"/>
            <a:ext cx="8348004" cy="658537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6426" y="4065453"/>
            <a:ext cx="3423680" cy="26519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4533" y="1366669"/>
            <a:ext cx="3518160" cy="208597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4533" y="246516"/>
            <a:ext cx="1951878" cy="110152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2078" y="3248712"/>
            <a:ext cx="1454331" cy="158669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0475196" y="257175"/>
            <a:ext cx="1581213" cy="11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264" y="1770138"/>
            <a:ext cx="2052543" cy="148796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28" y="3299560"/>
            <a:ext cx="2593587" cy="149212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28" y="1760750"/>
            <a:ext cx="2593587" cy="149145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5436" y="4839040"/>
            <a:ext cx="2463814" cy="178802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265" y="3293617"/>
            <a:ext cx="2041864" cy="15003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28" y="249150"/>
            <a:ext cx="2583892" cy="14642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134" y="2148394"/>
            <a:ext cx="1908878" cy="162461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6458" y="5197763"/>
            <a:ext cx="2050741" cy="142930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660" y="5113538"/>
            <a:ext cx="1908700" cy="151353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87" y="2874574"/>
            <a:ext cx="1221586" cy="9161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264" y="245332"/>
            <a:ext cx="2046479" cy="145918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28" y="4839041"/>
            <a:ext cx="2157764" cy="178802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815" y="245332"/>
            <a:ext cx="2104992" cy="177877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7581" y="2041861"/>
            <a:ext cx="2059618" cy="167788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0862" y="239696"/>
            <a:ext cx="2625217" cy="177553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888" y="4421080"/>
            <a:ext cx="2635846" cy="2205989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"/>
          <a:stretch/>
        </p:blipFill>
        <p:spPr>
          <a:xfrm>
            <a:off x="7110339" y="2148394"/>
            <a:ext cx="2637344" cy="218846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5758" y="3790764"/>
            <a:ext cx="2070614" cy="132277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660" y="3808519"/>
            <a:ext cx="1917579" cy="1267225"/>
          </a:xfrm>
          <a:prstGeom prst="rect">
            <a:avLst/>
          </a:prstGeom>
        </p:spPr>
      </p:pic>
      <p:grpSp>
        <p:nvGrpSpPr>
          <p:cNvPr id="29" name="Gruppieren 28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30" name="Rechteck 29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71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910" y="2220281"/>
            <a:ext cx="1718519" cy="19580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8926" y="4219223"/>
            <a:ext cx="3984432" cy="242441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694" y="4219223"/>
            <a:ext cx="2756592" cy="24244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234" y="243843"/>
            <a:ext cx="3332347" cy="116105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503" y="243843"/>
            <a:ext cx="1441792" cy="116105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913" y="2698361"/>
            <a:ext cx="1499583" cy="141504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989" y="2733176"/>
            <a:ext cx="1840303" cy="13802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910" y="243843"/>
            <a:ext cx="1715812" cy="189172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50" y="2176629"/>
            <a:ext cx="2966007" cy="196682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321" y="243843"/>
            <a:ext cx="1432836" cy="189172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150" y="243843"/>
            <a:ext cx="1478418" cy="189172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7669" y="4219223"/>
            <a:ext cx="2853912" cy="243412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27" y="4219223"/>
            <a:ext cx="1766269" cy="117438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33" y="5443323"/>
            <a:ext cx="1753073" cy="120031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7192" y="2215763"/>
            <a:ext cx="2052545" cy="189764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2205" y="2733177"/>
            <a:ext cx="1323705" cy="1380228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1989" y="1436914"/>
            <a:ext cx="1471748" cy="1262509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543" y="1434332"/>
            <a:ext cx="1590700" cy="1193025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361" y="1438442"/>
            <a:ext cx="1585220" cy="1188915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31" name="Rechteck 30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258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69" y="2111709"/>
            <a:ext cx="1097280" cy="14630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676" y="2111709"/>
            <a:ext cx="1097280" cy="14630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607" y="5116640"/>
            <a:ext cx="1950720" cy="146304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69" y="3624825"/>
            <a:ext cx="1950720" cy="146304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483" y="5104636"/>
            <a:ext cx="1097280" cy="14630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733" y="5104636"/>
            <a:ext cx="1097280" cy="14630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117" y="3624825"/>
            <a:ext cx="1097280" cy="146304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296" y="5104636"/>
            <a:ext cx="1950720" cy="146304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124" y="3624825"/>
            <a:ext cx="1097280" cy="146304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72" y="2108720"/>
            <a:ext cx="1581417" cy="138341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2119865"/>
            <a:ext cx="1254034" cy="137227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268" y="2119865"/>
            <a:ext cx="1842745" cy="138205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8469" y="248575"/>
            <a:ext cx="2402544" cy="175284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72" y="248575"/>
            <a:ext cx="2319831" cy="176293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00">
            <a:off x="4428999" y="3833368"/>
            <a:ext cx="1497874" cy="973763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0964" y="2104008"/>
            <a:ext cx="2365561" cy="138813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69" y="254427"/>
            <a:ext cx="2301987" cy="176474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319" y="3561809"/>
            <a:ext cx="3020060" cy="149787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0131" y="3561809"/>
            <a:ext cx="2734491" cy="1497874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358" y="5120078"/>
            <a:ext cx="1097280" cy="146304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985" y="5104636"/>
            <a:ext cx="1097280" cy="146304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84" y="2111709"/>
            <a:ext cx="1950720" cy="146304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69" y="5129210"/>
            <a:ext cx="1950720" cy="146304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234" y="5106419"/>
            <a:ext cx="1097280" cy="146304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15" y="248575"/>
            <a:ext cx="2334891" cy="1754217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37" name="Rechteck 36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224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885" y="250726"/>
            <a:ext cx="2373332" cy="17696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63" y="2063933"/>
            <a:ext cx="2310070" cy="158568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76" y="3692435"/>
            <a:ext cx="2308170" cy="154141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917" y="2064833"/>
            <a:ext cx="2358221" cy="156664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657" y="246075"/>
            <a:ext cx="2327647" cy="178527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590" y="5059230"/>
            <a:ext cx="973035" cy="157002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4263" y="248567"/>
            <a:ext cx="2304272" cy="177931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2970" y="5059680"/>
            <a:ext cx="1319285" cy="156105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279" y="255760"/>
            <a:ext cx="2399283" cy="176463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4263" y="2057576"/>
            <a:ext cx="2301361" cy="151853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279" y="2055223"/>
            <a:ext cx="2404569" cy="1524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7752" y="3605350"/>
            <a:ext cx="2290783" cy="142463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531" y="5277394"/>
            <a:ext cx="1663560" cy="134537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83" y="5277394"/>
            <a:ext cx="2351314" cy="135185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354" y="5274341"/>
            <a:ext cx="1780703" cy="1335527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479" y="2160738"/>
            <a:ext cx="1960982" cy="147073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601" y="5275557"/>
            <a:ext cx="1790610" cy="134295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72" y="3663257"/>
            <a:ext cx="2064755" cy="154856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856" y="3674379"/>
            <a:ext cx="2618889" cy="152679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281" y="3664151"/>
            <a:ext cx="2063563" cy="154767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6391" y="5277394"/>
            <a:ext cx="1384663" cy="1341120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31" name="Rechteck 30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935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56" y="217048"/>
            <a:ext cx="2193613" cy="16452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4733" y="217048"/>
            <a:ext cx="1169154" cy="16452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59" y="1912610"/>
            <a:ext cx="1931144" cy="14483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167" y="217048"/>
            <a:ext cx="1229498" cy="16393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714" y="1910385"/>
            <a:ext cx="890790" cy="144509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18" y="3411320"/>
            <a:ext cx="1584960" cy="162935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338" y="1904541"/>
            <a:ext cx="1637212" cy="145093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256" y="3418260"/>
            <a:ext cx="1663630" cy="162241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037" y="5091028"/>
            <a:ext cx="1463040" cy="149871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693" y="3418260"/>
            <a:ext cx="1216812" cy="162241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4903" y="217047"/>
            <a:ext cx="1288872" cy="180334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043" y="2613057"/>
            <a:ext cx="1776567" cy="133242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6043" y="217048"/>
            <a:ext cx="1776567" cy="119307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6044" y="1450087"/>
            <a:ext cx="1783478" cy="113235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3749" y="2107903"/>
            <a:ext cx="2370570" cy="184430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71" y="5097966"/>
            <a:ext cx="1989028" cy="149177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528" y="5097967"/>
            <a:ext cx="1126232" cy="150164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467" y="5097967"/>
            <a:ext cx="1419497" cy="150373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845" y="4006473"/>
            <a:ext cx="1505654" cy="1034203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9"/>
          <a:stretch/>
        </p:blipFill>
        <p:spPr>
          <a:xfrm>
            <a:off x="4884846" y="2119656"/>
            <a:ext cx="1097943" cy="183255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412" y="4006473"/>
            <a:ext cx="1808993" cy="1262213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2240" y="4005942"/>
            <a:ext cx="1652140" cy="1276467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412" y="5309433"/>
            <a:ext cx="1695811" cy="1291664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557" y="5315798"/>
            <a:ext cx="2061088" cy="1285299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7905" y="4005942"/>
            <a:ext cx="1947040" cy="1265345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940" y="5324933"/>
            <a:ext cx="1699569" cy="1274677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0101" y="2222508"/>
            <a:ext cx="1688344" cy="801567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0101" y="1339167"/>
            <a:ext cx="1695539" cy="850459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7" r="-2057"/>
          <a:stretch/>
        </p:blipFill>
        <p:spPr>
          <a:xfrm>
            <a:off x="10249988" y="3056957"/>
            <a:ext cx="1741779" cy="888023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0101" y="226181"/>
            <a:ext cx="1695539" cy="1080104"/>
          </a:xfrm>
          <a:prstGeom prst="rect">
            <a:avLst/>
          </a:prstGeom>
        </p:spPr>
      </p:pic>
      <p:grpSp>
        <p:nvGrpSpPr>
          <p:cNvPr id="38" name="Gruppieren 37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39" name="Rechteck 38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239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32" y="242858"/>
            <a:ext cx="2237245" cy="17457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32" y="2075267"/>
            <a:ext cx="2231005" cy="137814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265" y="252500"/>
            <a:ext cx="2404813" cy="175385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148" y="3514793"/>
            <a:ext cx="1587316" cy="136824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800" y="3514793"/>
            <a:ext cx="1531195" cy="136467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9589" y="248964"/>
            <a:ext cx="1115368" cy="176626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8999" y="234534"/>
            <a:ext cx="2225838" cy="178069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464" y="252184"/>
            <a:ext cx="1419497" cy="176304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221" y="3514339"/>
            <a:ext cx="1367162" cy="136686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6919" y="2075267"/>
            <a:ext cx="2076821" cy="138141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533" y="2075267"/>
            <a:ext cx="1553592" cy="139395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32" y="4906406"/>
            <a:ext cx="1713421" cy="169431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135" y="4924161"/>
            <a:ext cx="2254354" cy="169076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772" y="4915248"/>
            <a:ext cx="2266238" cy="1699679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098" y="4925353"/>
            <a:ext cx="2252767" cy="168957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256" y="3514794"/>
            <a:ext cx="1350789" cy="1364672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1037" y="4915249"/>
            <a:ext cx="1690985" cy="1699679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3308" y="4925353"/>
            <a:ext cx="1384917" cy="1699679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6649" y="3514793"/>
            <a:ext cx="1496453" cy="1357003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742" y="2065013"/>
            <a:ext cx="1889141" cy="1416856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894" y="3500656"/>
            <a:ext cx="1622042" cy="1381669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200" y="2069135"/>
            <a:ext cx="1883645" cy="1412734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943" y="2080874"/>
            <a:ext cx="1867993" cy="140099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31" y="3509335"/>
            <a:ext cx="2489897" cy="1362461"/>
          </a:xfrm>
          <a:prstGeom prst="rect">
            <a:avLst/>
          </a:prstGeom>
        </p:spPr>
      </p:pic>
      <p:grpSp>
        <p:nvGrpSpPr>
          <p:cNvPr id="34" name="Gruppieren 33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41" name="Rechteck 40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355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05" y="254426"/>
            <a:ext cx="2341471" cy="17561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812" y="254426"/>
            <a:ext cx="2301797" cy="17652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205" y="2080690"/>
            <a:ext cx="2466479" cy="154909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318" y="240632"/>
            <a:ext cx="1448686" cy="13200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4070" y="254426"/>
            <a:ext cx="1419498" cy="130628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908" y="1597069"/>
            <a:ext cx="1665171" cy="12488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721" y="1590418"/>
            <a:ext cx="1708264" cy="128119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588" y="254426"/>
            <a:ext cx="1865397" cy="128699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68284" y="2080690"/>
            <a:ext cx="2196323" cy="153671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09205" y="2080690"/>
            <a:ext cx="2009903" cy="153671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7205" y="3678422"/>
            <a:ext cx="1973917" cy="134844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7205" y="5086375"/>
            <a:ext cx="1973917" cy="148043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1273" y="3678516"/>
            <a:ext cx="2166223" cy="288829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317" y="1624958"/>
            <a:ext cx="1327333" cy="122412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647" y="3686475"/>
            <a:ext cx="2516365" cy="108765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5263" y="4817944"/>
            <a:ext cx="2290812" cy="175611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317" y="2883265"/>
            <a:ext cx="4831668" cy="190049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669" y="4831882"/>
            <a:ext cx="1573974" cy="171329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712" y="4817943"/>
            <a:ext cx="1850374" cy="174887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373" y="4831882"/>
            <a:ext cx="1588168" cy="1713297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8" name="Rechteck 27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39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847" y="230714"/>
            <a:ext cx="1510018" cy="15414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208" y="234926"/>
            <a:ext cx="1241572" cy="154141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658" y="238662"/>
            <a:ext cx="1829847" cy="154141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33" y="1820411"/>
            <a:ext cx="2055223" cy="14044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33" y="4873604"/>
            <a:ext cx="1783892" cy="172538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547" y="3274602"/>
            <a:ext cx="1350629" cy="155939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33" y="3268154"/>
            <a:ext cx="1560353" cy="157229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299" y="4861445"/>
            <a:ext cx="2110807" cy="174445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025" y="1825475"/>
            <a:ext cx="1846229" cy="138467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334" y="237324"/>
            <a:ext cx="1665454" cy="124909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110" y="230714"/>
            <a:ext cx="1674267" cy="12557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440" y="2089121"/>
            <a:ext cx="2779948" cy="243729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2992" y="230714"/>
            <a:ext cx="1277786" cy="125148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150" y="3280094"/>
            <a:ext cx="939568" cy="153518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5057" y="5366758"/>
            <a:ext cx="1683064" cy="123223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167" y="3890130"/>
            <a:ext cx="1654919" cy="142947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2781" y="3890129"/>
            <a:ext cx="1427997" cy="87746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3860" y="4791888"/>
            <a:ext cx="1449990" cy="83748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2377" y="5673970"/>
            <a:ext cx="1449990" cy="931924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525" y="1504060"/>
            <a:ext cx="1058325" cy="1025496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7786" y="1516067"/>
            <a:ext cx="1068225" cy="103118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432" y="1498422"/>
            <a:ext cx="1388672" cy="1041504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009" y="1508454"/>
            <a:ext cx="1227511" cy="1046735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2269" y="2571559"/>
            <a:ext cx="1818509" cy="1292812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044" y="5374073"/>
            <a:ext cx="1642428" cy="1231821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008" y="3900882"/>
            <a:ext cx="1663463" cy="145143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611" y="2587651"/>
            <a:ext cx="1211910" cy="1279673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969" y="4626597"/>
            <a:ext cx="2780889" cy="1993435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814" y="2581202"/>
            <a:ext cx="1710894" cy="1283170"/>
          </a:xfrm>
          <a:prstGeom prst="rect">
            <a:avLst/>
          </a:prstGeom>
        </p:spPr>
      </p:pic>
      <p:grpSp>
        <p:nvGrpSpPr>
          <p:cNvPr id="39" name="Gruppieren 38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43" name="Rechteck 42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80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3" y="254426"/>
            <a:ext cx="2290273" cy="12854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609" y="254426"/>
            <a:ext cx="2290274" cy="128547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809" y="254426"/>
            <a:ext cx="2141070" cy="148209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2" r="-944"/>
          <a:stretch/>
        </p:blipFill>
        <p:spPr>
          <a:xfrm>
            <a:off x="8001521" y="5023044"/>
            <a:ext cx="1795282" cy="157178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323" y="3145872"/>
            <a:ext cx="1631562" cy="187717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5499" y="3145871"/>
            <a:ext cx="3076868" cy="187717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5"/>
          <a:stretch/>
        </p:blipFill>
        <p:spPr>
          <a:xfrm>
            <a:off x="9823508" y="5066949"/>
            <a:ext cx="2088858" cy="152787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808" y="5066950"/>
            <a:ext cx="819007" cy="152636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14" y="1657235"/>
            <a:ext cx="2291097" cy="142518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4528" y="1657236"/>
            <a:ext cx="2336686" cy="142518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793" y="2181138"/>
            <a:ext cx="1929138" cy="2138792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793" y="4371160"/>
            <a:ext cx="1929138" cy="2214197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3210" y="254425"/>
            <a:ext cx="2559157" cy="148209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04" y="3145871"/>
            <a:ext cx="1565412" cy="117405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476" y="3145871"/>
            <a:ext cx="1435524" cy="117405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3" y="3136346"/>
            <a:ext cx="1578112" cy="118358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4" y="4366691"/>
            <a:ext cx="1391346" cy="104350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028" y="4366692"/>
            <a:ext cx="1669971" cy="2226628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15" y="5456961"/>
            <a:ext cx="1373260" cy="1128396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188" y="4361612"/>
            <a:ext cx="1533312" cy="103906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426" y="5457825"/>
            <a:ext cx="1525549" cy="112753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323" y="1780426"/>
            <a:ext cx="1757396" cy="13180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9496" y="1780425"/>
            <a:ext cx="1157682" cy="13180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955" y="1780425"/>
            <a:ext cx="1756411" cy="1317308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31" name="Rechteck 30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062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10"/>
          <a:stretch/>
        </p:blipFill>
        <p:spPr>
          <a:xfrm>
            <a:off x="7157389" y="1437816"/>
            <a:ext cx="1062650" cy="197961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5178" y="2261123"/>
            <a:ext cx="2899930" cy="198728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5177" y="241398"/>
            <a:ext cx="2908475" cy="19872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03" y="3785408"/>
            <a:ext cx="1716085" cy="138583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03" y="5216491"/>
            <a:ext cx="1709159" cy="139795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834" y="4346031"/>
            <a:ext cx="3388619" cy="226841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56" y="4346031"/>
            <a:ext cx="3137659" cy="226841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953" y="2187723"/>
            <a:ext cx="1915144" cy="205953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27" y="1437816"/>
            <a:ext cx="1726761" cy="230234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705" y="241397"/>
            <a:ext cx="1731842" cy="115456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27" y="241398"/>
            <a:ext cx="1726761" cy="115117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1663" y="3167703"/>
            <a:ext cx="3262118" cy="167465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1376" y="241398"/>
            <a:ext cx="1472508" cy="115750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368" y="243281"/>
            <a:ext cx="1551122" cy="1157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311" y="1437816"/>
            <a:ext cx="3706470" cy="170061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4141" y="4905285"/>
            <a:ext cx="3269640" cy="1709159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6" name="Rechteck 25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717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3</a:t>
            </a:fld>
            <a:endParaRPr lang="de-DE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0105" y="173479"/>
            <a:ext cx="3643057" cy="269122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733" y="162370"/>
            <a:ext cx="1854438" cy="200494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31" y="1848492"/>
            <a:ext cx="2599358" cy="16607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400" y="3412678"/>
            <a:ext cx="2139682" cy="15465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31" y="5109895"/>
            <a:ext cx="1992290" cy="16108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20" y="3504264"/>
            <a:ext cx="2599358" cy="145498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194" y="1759130"/>
            <a:ext cx="3499406" cy="154748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8803" y="2960390"/>
            <a:ext cx="2834359" cy="376520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461" y="3372175"/>
            <a:ext cx="3016389" cy="1483288"/>
          </a:xfrm>
          <a:prstGeom prst="rect">
            <a:avLst/>
          </a:prstGeom>
          <a:ln w="25400">
            <a:noFill/>
          </a:ln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893" y="5109895"/>
            <a:ext cx="2738500" cy="161088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999" y="2116316"/>
            <a:ext cx="2196016" cy="120802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31" y="162370"/>
            <a:ext cx="2599358" cy="168612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897" y="4903595"/>
            <a:ext cx="3788095" cy="181787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852" y="2198391"/>
            <a:ext cx="1529680" cy="14063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755" y="162369"/>
            <a:ext cx="1769845" cy="157934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194" y="162828"/>
            <a:ext cx="1924594" cy="159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51" y="2042382"/>
            <a:ext cx="1675039" cy="167503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735" y="263954"/>
            <a:ext cx="2516575" cy="175522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193" y="256374"/>
            <a:ext cx="2255207" cy="176043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817" y="3783420"/>
            <a:ext cx="1952493" cy="146437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6707" y="3779039"/>
            <a:ext cx="2992073" cy="146807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997" y="5287658"/>
            <a:ext cx="2484808" cy="132358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170" y="2179177"/>
            <a:ext cx="2929138" cy="155533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01" y="5298393"/>
            <a:ext cx="2328509" cy="131284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183" y="5295046"/>
            <a:ext cx="1754509" cy="131619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07" y="254426"/>
            <a:ext cx="2508839" cy="141122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969" y="1719743"/>
            <a:ext cx="1920866" cy="200622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313" y="254427"/>
            <a:ext cx="2147520" cy="140345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01" y="1707738"/>
            <a:ext cx="1839097" cy="200858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193" y="2042445"/>
            <a:ext cx="3056841" cy="169206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5030" y="3777241"/>
            <a:ext cx="1880393" cy="146987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8601" y="3768695"/>
            <a:ext cx="2734334" cy="147842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905" y="5295046"/>
            <a:ext cx="1975059" cy="1316192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110" y="5291644"/>
            <a:ext cx="1983522" cy="131959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951" y="5296700"/>
            <a:ext cx="876359" cy="1314538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01" y="3783435"/>
            <a:ext cx="1923071" cy="1459684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29" name="Rechteck 28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8482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208" y="231675"/>
            <a:ext cx="1120392" cy="140562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545" y="237517"/>
            <a:ext cx="1302640" cy="140812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739" y="1678304"/>
            <a:ext cx="2461092" cy="21470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42" y="2143475"/>
            <a:ext cx="2240800" cy="165673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8"/>
          <a:stretch/>
        </p:blipFill>
        <p:spPr>
          <a:xfrm>
            <a:off x="243761" y="231675"/>
            <a:ext cx="2239380" cy="187913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556" y="241860"/>
            <a:ext cx="1351622" cy="180216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2259" y="239282"/>
            <a:ext cx="3427598" cy="17946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6474" y="2110809"/>
            <a:ext cx="3403384" cy="130750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5794" y="5067659"/>
            <a:ext cx="3394063" cy="15724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5794" y="3452501"/>
            <a:ext cx="3398836" cy="157242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826" y="3388334"/>
            <a:ext cx="1425516" cy="136008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372" y="4785645"/>
            <a:ext cx="1422234" cy="185444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826" y="2119657"/>
            <a:ext cx="1417352" cy="124258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526" y="5236695"/>
            <a:ext cx="2096421" cy="140338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263" y="3867325"/>
            <a:ext cx="2097679" cy="133670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126" y="3875713"/>
            <a:ext cx="2094896" cy="1285345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126" y="5236696"/>
            <a:ext cx="2096421" cy="1403389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3293" y="2110809"/>
            <a:ext cx="1931350" cy="172296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41" y="3864124"/>
            <a:ext cx="2486318" cy="105245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57" y="4939469"/>
            <a:ext cx="2486318" cy="1692070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5114610" y="254426"/>
            <a:ext cx="1899402" cy="1764748"/>
            <a:chOff x="5114610" y="254426"/>
            <a:chExt cx="1899402" cy="1764748"/>
          </a:xfrm>
        </p:grpSpPr>
        <p:sp>
          <p:nvSpPr>
            <p:cNvPr id="31" name="Rechteck 30"/>
            <p:cNvSpPr/>
            <p:nvPr/>
          </p:nvSpPr>
          <p:spPr>
            <a:xfrm>
              <a:off x="5114610" y="254426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1995-2016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77346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677" y="354909"/>
              <a:ext cx="1791269" cy="720552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136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3291" y="3588868"/>
            <a:ext cx="1955929" cy="11882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738" y="3133721"/>
            <a:ext cx="2358642" cy="164800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201" y="1703782"/>
            <a:ext cx="2325328" cy="1366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625" y="3133721"/>
            <a:ext cx="2429932" cy="16480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403" y="4823669"/>
            <a:ext cx="1590853" cy="18442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382" y="1703782"/>
            <a:ext cx="2426831" cy="136509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865" y="242584"/>
            <a:ext cx="1318971" cy="142682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7064" y="254426"/>
            <a:ext cx="2062149" cy="141498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201" y="242584"/>
            <a:ext cx="1344405" cy="142682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93291" y="2187725"/>
            <a:ext cx="1939897" cy="135023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93542" y="1939945"/>
            <a:ext cx="1356490" cy="283927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29" y="262560"/>
            <a:ext cx="2318580" cy="147840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8" y="1775835"/>
            <a:ext cx="1547103" cy="102755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098" y="1794614"/>
            <a:ext cx="1729591" cy="99986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7710" y="254014"/>
            <a:ext cx="2266870" cy="148695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784" y="4823669"/>
            <a:ext cx="2025354" cy="184424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325" y="4823669"/>
            <a:ext cx="2153855" cy="184029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474" y="4823669"/>
            <a:ext cx="2453723" cy="1840292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17" y="4173169"/>
            <a:ext cx="1634918" cy="122618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693" y="4172743"/>
            <a:ext cx="1536266" cy="122661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16" y="5434227"/>
            <a:ext cx="1634918" cy="1226188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9714" y="5426579"/>
            <a:ext cx="1529699" cy="124133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29" y="2829089"/>
            <a:ext cx="1232297" cy="1308784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670" y="2828658"/>
            <a:ext cx="2038019" cy="1306576"/>
          </a:xfrm>
          <a:prstGeom prst="rect">
            <a:avLst/>
          </a:prstGeom>
        </p:spPr>
      </p:pic>
      <p:grpSp>
        <p:nvGrpSpPr>
          <p:cNvPr id="34" name="Gruppieren 33"/>
          <p:cNvGrpSpPr/>
          <p:nvPr/>
        </p:nvGrpSpPr>
        <p:grpSpPr>
          <a:xfrm>
            <a:off x="5114610" y="245880"/>
            <a:ext cx="1899402" cy="1764748"/>
            <a:chOff x="5114610" y="245880"/>
            <a:chExt cx="1899402" cy="1764748"/>
          </a:xfrm>
        </p:grpSpPr>
        <p:sp>
          <p:nvSpPr>
            <p:cNvPr id="35" name="Rechteck 34"/>
            <p:cNvSpPr/>
            <p:nvPr/>
          </p:nvSpPr>
          <p:spPr>
            <a:xfrm>
              <a:off x="5114610" y="245880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2017-2021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68800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5249" y="509478"/>
              <a:ext cx="1678478" cy="656712"/>
            </a:xfrm>
            <a:prstGeom prst="rect">
              <a:avLst/>
            </a:prstGeom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9857" y="305978"/>
              <a:ext cx="458426" cy="475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8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127" y="3555049"/>
            <a:ext cx="1760434" cy="143569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0837" y="5075339"/>
            <a:ext cx="1350628" cy="15111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447" y="2195486"/>
            <a:ext cx="1728934" cy="115262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712" y="215087"/>
            <a:ext cx="876785" cy="193291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506" y="3447874"/>
            <a:ext cx="1730875" cy="157713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17" y="2177737"/>
            <a:ext cx="5098428" cy="286786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347" y="5059110"/>
            <a:ext cx="1145498" cy="152733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6832" y="5066950"/>
            <a:ext cx="2270449" cy="153040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7437" y="5059110"/>
            <a:ext cx="1982359" cy="153824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8"/>
          <a:stretch/>
        </p:blipFill>
        <p:spPr>
          <a:xfrm>
            <a:off x="9521818" y="196267"/>
            <a:ext cx="2404101" cy="182053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898" y="210215"/>
            <a:ext cx="1362821" cy="181709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379" y="5059110"/>
            <a:ext cx="2281728" cy="153824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9031" y="2054151"/>
            <a:ext cx="1694621" cy="145230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949" y="3544855"/>
            <a:ext cx="1111676" cy="148223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81" y="5059110"/>
            <a:ext cx="2362715" cy="154053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3" y="3544856"/>
            <a:ext cx="1683607" cy="148223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8408" y="2060052"/>
            <a:ext cx="1827670" cy="145278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37" y="2054150"/>
            <a:ext cx="1096329" cy="146177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87" y="245880"/>
            <a:ext cx="1640659" cy="922871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199" y="1184470"/>
            <a:ext cx="1411624" cy="794039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948" y="243706"/>
            <a:ext cx="1644524" cy="92504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835" y="1186816"/>
            <a:ext cx="1815227" cy="784598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730" y="244080"/>
            <a:ext cx="1280332" cy="92467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77" y="1185500"/>
            <a:ext cx="1419864" cy="798674"/>
          </a:xfrm>
          <a:prstGeom prst="rect">
            <a:avLst/>
          </a:prstGeom>
        </p:spPr>
      </p:pic>
      <p:grpSp>
        <p:nvGrpSpPr>
          <p:cNvPr id="39" name="Gruppieren 38"/>
          <p:cNvGrpSpPr/>
          <p:nvPr/>
        </p:nvGrpSpPr>
        <p:grpSpPr>
          <a:xfrm>
            <a:off x="5114610" y="245880"/>
            <a:ext cx="1899402" cy="1764748"/>
            <a:chOff x="5114610" y="245880"/>
            <a:chExt cx="1899402" cy="1764748"/>
          </a:xfrm>
        </p:grpSpPr>
        <p:sp>
          <p:nvSpPr>
            <p:cNvPr id="40" name="Rechteck 39"/>
            <p:cNvSpPr/>
            <p:nvPr/>
          </p:nvSpPr>
          <p:spPr>
            <a:xfrm>
              <a:off x="5114610" y="245880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2017-2021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68800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5249" y="509478"/>
              <a:ext cx="1678478" cy="656712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9857" y="305978"/>
              <a:ext cx="458426" cy="475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703" y="3388816"/>
            <a:ext cx="1498589" cy="17604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703" y="5212934"/>
            <a:ext cx="1498589" cy="135878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434" y="3871245"/>
            <a:ext cx="2025353" cy="130385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0695" y="2871387"/>
            <a:ext cx="2023092" cy="95892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703" y="1523414"/>
            <a:ext cx="1507134" cy="18204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718" y="2866374"/>
            <a:ext cx="1512395" cy="166468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87" y="1558521"/>
            <a:ext cx="1918940" cy="110078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2767" y="1555516"/>
            <a:ext cx="1283516" cy="111986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4693" y="1556062"/>
            <a:ext cx="1426129" cy="111150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526" y="2694143"/>
            <a:ext cx="2356941" cy="131812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87" y="2701255"/>
            <a:ext cx="1103575" cy="132802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857" y="4054217"/>
            <a:ext cx="1177250" cy="107456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634" y="2170634"/>
            <a:ext cx="1679270" cy="235863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934" y="2708962"/>
            <a:ext cx="1176173" cy="130331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836" y="4572000"/>
            <a:ext cx="3230310" cy="199971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1472" y="1524754"/>
            <a:ext cx="880217" cy="127331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487" y="229137"/>
            <a:ext cx="1934583" cy="124928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418" y="1529254"/>
            <a:ext cx="2256916" cy="126951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0148" y="220333"/>
            <a:ext cx="1760453" cy="126576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3"/>
          <a:stretch/>
        </p:blipFill>
        <p:spPr>
          <a:xfrm rot="5400000">
            <a:off x="7016515" y="367892"/>
            <a:ext cx="1270074" cy="1002268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70587" y="242331"/>
            <a:ext cx="1713167" cy="1244637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236" y="5176007"/>
            <a:ext cx="2031779" cy="142522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87" y="4059252"/>
            <a:ext cx="3472471" cy="107481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87" y="5175099"/>
            <a:ext cx="2598448" cy="1426128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321" y="236714"/>
            <a:ext cx="1675898" cy="1257632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587" y="233989"/>
            <a:ext cx="1241308" cy="125981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434" y="5212934"/>
            <a:ext cx="2025353" cy="1337825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5114610" y="245880"/>
            <a:ext cx="1899402" cy="1764748"/>
            <a:chOff x="5114610" y="245880"/>
            <a:chExt cx="1899402" cy="1764748"/>
          </a:xfrm>
        </p:grpSpPr>
        <p:sp>
          <p:nvSpPr>
            <p:cNvPr id="42" name="Rechteck 41"/>
            <p:cNvSpPr/>
            <p:nvPr/>
          </p:nvSpPr>
          <p:spPr>
            <a:xfrm>
              <a:off x="5114610" y="245880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2017-2021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Grafik 42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68800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5249" y="509478"/>
              <a:ext cx="1678478" cy="656712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9857" y="305978"/>
              <a:ext cx="458426" cy="475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66" y="195227"/>
            <a:ext cx="1320986" cy="176021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348" y="1609211"/>
            <a:ext cx="1572771" cy="171157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5"/>
          <a:stretch/>
        </p:blipFill>
        <p:spPr>
          <a:xfrm>
            <a:off x="8502838" y="3381375"/>
            <a:ext cx="3472281" cy="18383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224" y="195228"/>
            <a:ext cx="990120" cy="176021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430" y="3434143"/>
            <a:ext cx="1486794" cy="19313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786" y="1612124"/>
            <a:ext cx="3037613" cy="170865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2838" y="5278692"/>
            <a:ext cx="3472281" cy="13335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726" y="5143500"/>
            <a:ext cx="3620373" cy="146869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8498" y="3705225"/>
            <a:ext cx="3601602" cy="13921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659" y="195227"/>
            <a:ext cx="1802174" cy="135247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159" y="5136022"/>
            <a:ext cx="2865102" cy="147617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5336" y="192947"/>
            <a:ext cx="957700" cy="135475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59" y="3430862"/>
            <a:ext cx="2879469" cy="161970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6829" y="2017564"/>
            <a:ext cx="1979395" cy="135117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59" y="2022584"/>
            <a:ext cx="2393163" cy="134615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34" y="195227"/>
            <a:ext cx="1006679" cy="176021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9"/>
          <a:stretch/>
        </p:blipFill>
        <p:spPr>
          <a:xfrm>
            <a:off x="10129540" y="189646"/>
            <a:ext cx="1845579" cy="136363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59" y="195229"/>
            <a:ext cx="990120" cy="176021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152" y="5402220"/>
            <a:ext cx="1501581" cy="120997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780" y="195229"/>
            <a:ext cx="2432979" cy="34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3" y="223082"/>
            <a:ext cx="1562765" cy="11720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4" y="2595764"/>
            <a:ext cx="1562764" cy="113733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472" y="1428609"/>
            <a:ext cx="1520257" cy="11401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58" y="3777798"/>
            <a:ext cx="1562349" cy="112976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182" y="227061"/>
            <a:ext cx="1534792" cy="115109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4" y="1426128"/>
            <a:ext cx="1562764" cy="114267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471" y="224499"/>
            <a:ext cx="1560875" cy="117065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4" y="4949560"/>
            <a:ext cx="1564759" cy="169699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239" y="3720785"/>
            <a:ext cx="2013433" cy="133777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2435" y="223082"/>
            <a:ext cx="3037938" cy="134934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587" y="231362"/>
            <a:ext cx="1700616" cy="133743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198" y="1619074"/>
            <a:ext cx="1392573" cy="208452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6512" y="3755973"/>
            <a:ext cx="3294340" cy="159655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036" y="5394120"/>
            <a:ext cx="3323496" cy="123318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439" y="2607381"/>
            <a:ext cx="2885813" cy="110161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8661" y="1627464"/>
            <a:ext cx="3341712" cy="207295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006" y="3733100"/>
            <a:ext cx="2343367" cy="1326409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5394" y="5105703"/>
            <a:ext cx="2334979" cy="15216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239" y="5105703"/>
            <a:ext cx="2027532" cy="152160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744" y="2616532"/>
            <a:ext cx="2273417" cy="2039136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290" y="4703398"/>
            <a:ext cx="846667" cy="1943153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589" y="4699880"/>
            <a:ext cx="1384184" cy="1934099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5114610" y="245880"/>
            <a:ext cx="1899402" cy="1764748"/>
            <a:chOff x="5114610" y="245880"/>
            <a:chExt cx="1899402" cy="1764748"/>
          </a:xfrm>
        </p:grpSpPr>
        <p:sp>
          <p:nvSpPr>
            <p:cNvPr id="42" name="Rechteck 41"/>
            <p:cNvSpPr/>
            <p:nvPr/>
          </p:nvSpPr>
          <p:spPr>
            <a:xfrm>
              <a:off x="5114610" y="245880"/>
              <a:ext cx="1899402" cy="1764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de-DE" sz="2800" b="1" spc="-1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2017-2021</a:t>
              </a:r>
              <a:endParaRPr lang="de-DE" sz="2800" spc="-1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Grafik 42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15" y="1568800"/>
              <a:ext cx="1724792" cy="3378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5249" y="509478"/>
              <a:ext cx="1678478" cy="656712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9857" y="305978"/>
              <a:ext cx="458426" cy="475359"/>
            </a:xfrm>
            <a:prstGeom prst="rect">
              <a:avLst/>
            </a:prstGeom>
          </p:spPr>
        </p:pic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119" y="1426128"/>
            <a:ext cx="1523565" cy="11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4</a:t>
            </a:fld>
            <a:endParaRPr lang="de-DE" noProof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17713" y="208178"/>
            <a:ext cx="3724367" cy="237719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6832" y="2672505"/>
            <a:ext cx="1643968" cy="160379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6523" y="208177"/>
            <a:ext cx="1495515" cy="23641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715" y="2674465"/>
            <a:ext cx="1762646" cy="15956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797" y="4357509"/>
            <a:ext cx="3090503" cy="23639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2764" y="195126"/>
            <a:ext cx="2850976" cy="237719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341" y="2666288"/>
            <a:ext cx="1392935" cy="160379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444" y="4363431"/>
            <a:ext cx="3199363" cy="235804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090" y="4359224"/>
            <a:ext cx="2410470" cy="236396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1092" y="4357510"/>
            <a:ext cx="2886949" cy="236550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0621" y="2666289"/>
            <a:ext cx="4390489" cy="159806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699" y="195126"/>
            <a:ext cx="3460342" cy="235863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0931" y="2637897"/>
            <a:ext cx="2357110" cy="16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6600" y="171423"/>
            <a:ext cx="3177844" cy="232388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863" y="2083874"/>
            <a:ext cx="2229842" cy="185508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5</a:t>
            </a:fld>
            <a:endParaRPr lang="de-DE" noProof="0" dirty="0"/>
          </a:p>
        </p:txBody>
      </p:sp>
      <p:pic>
        <p:nvPicPr>
          <p:cNvPr id="4" name="Grafik 3"/>
          <p:cNvPicPr preferRelativeResize="0"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06" y="3286917"/>
            <a:ext cx="3148838" cy="1127761"/>
          </a:xfrm>
          <a:prstGeom prst="rect">
            <a:avLst/>
          </a:prstGeom>
        </p:spPr>
      </p:pic>
      <p:pic>
        <p:nvPicPr>
          <p:cNvPr id="5" name="Grafik 4"/>
          <p:cNvPicPr preferRelativeResize="0"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06" y="189810"/>
            <a:ext cx="4491887" cy="30319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589" y="2676427"/>
            <a:ext cx="3155183" cy="22512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40" y="4502055"/>
            <a:ext cx="2809465" cy="216723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6346" y="2461879"/>
            <a:ext cx="1933348" cy="246794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444" y="171423"/>
            <a:ext cx="3238608" cy="2323886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 rot="-600000">
            <a:off x="3418331" y="3654938"/>
            <a:ext cx="3071687" cy="3071687"/>
            <a:chOff x="9029266" y="1234478"/>
            <a:chExt cx="1901952" cy="1901952"/>
          </a:xfrm>
        </p:grpSpPr>
        <p:sp>
          <p:nvSpPr>
            <p:cNvPr id="15" name="Ellipse 14"/>
            <p:cNvSpPr/>
            <p:nvPr/>
          </p:nvSpPr>
          <p:spPr>
            <a:xfrm>
              <a:off x="9029266" y="1234478"/>
              <a:ext cx="1901952" cy="1901952"/>
            </a:xfrm>
            <a:prstGeom prst="ellipse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ihandform 15"/>
            <p:cNvSpPr/>
            <p:nvPr/>
          </p:nvSpPr>
          <p:spPr>
            <a:xfrm>
              <a:off x="9371617" y="2244414"/>
              <a:ext cx="1217249" cy="627644"/>
            </a:xfrm>
            <a:custGeom>
              <a:avLst/>
              <a:gdLst>
                <a:gd name="connsiteX0" fmla="*/ 0 w 1217249"/>
                <a:gd name="connsiteY0" fmla="*/ 0 h 627644"/>
                <a:gd name="connsiteX1" fmla="*/ 1217249 w 1217249"/>
                <a:gd name="connsiteY1" fmla="*/ 0 h 627644"/>
                <a:gd name="connsiteX2" fmla="*/ 1217249 w 1217249"/>
                <a:gd name="connsiteY2" fmla="*/ 627644 h 627644"/>
                <a:gd name="connsiteX3" fmla="*/ 0 w 1217249"/>
                <a:gd name="connsiteY3" fmla="*/ 627644 h 627644"/>
                <a:gd name="connsiteX4" fmla="*/ 0 w 1217249"/>
                <a:gd name="connsiteY4" fmla="*/ 0 h 62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249" h="627644">
                  <a:moveTo>
                    <a:pt x="0" y="0"/>
                  </a:moveTo>
                  <a:lnTo>
                    <a:pt x="1217249" y="0"/>
                  </a:lnTo>
                  <a:lnTo>
                    <a:pt x="1217249" y="627644"/>
                  </a:lnTo>
                  <a:lnTo>
                    <a:pt x="0" y="6276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4200" kern="1200"/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938" y="5007407"/>
            <a:ext cx="2513884" cy="166187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825" y="4990043"/>
            <a:ext cx="2845228" cy="167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3982720"/>
            <a:ext cx="5846065" cy="2687828"/>
          </a:xfrm>
          <a:prstGeom prst="rect">
            <a:avLst/>
          </a:prstGeom>
        </p:spPr>
      </p:pic>
      <p:sp>
        <p:nvSpPr>
          <p:cNvPr id="9" name="Freihandform 8"/>
          <p:cNvSpPr/>
          <p:nvPr/>
        </p:nvSpPr>
        <p:spPr>
          <a:xfrm rot="21480000">
            <a:off x="573401" y="1582954"/>
            <a:ext cx="739269" cy="398540"/>
          </a:xfrm>
          <a:custGeom>
            <a:avLst/>
            <a:gdLst>
              <a:gd name="connsiteX0" fmla="*/ 0 w 860136"/>
              <a:gd name="connsiteY0" fmla="*/ 0 h 443507"/>
              <a:gd name="connsiteX1" fmla="*/ 860136 w 860136"/>
              <a:gd name="connsiteY1" fmla="*/ 0 h 443507"/>
              <a:gd name="connsiteX2" fmla="*/ 860136 w 860136"/>
              <a:gd name="connsiteY2" fmla="*/ 443507 h 443507"/>
              <a:gd name="connsiteX3" fmla="*/ 0 w 860136"/>
              <a:gd name="connsiteY3" fmla="*/ 443507 h 443507"/>
              <a:gd name="connsiteX4" fmla="*/ 0 w 860136"/>
              <a:gd name="connsiteY4" fmla="*/ 0 h 44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136" h="443507">
                <a:moveTo>
                  <a:pt x="0" y="0"/>
                </a:moveTo>
                <a:lnTo>
                  <a:pt x="860136" y="0"/>
                </a:lnTo>
                <a:lnTo>
                  <a:pt x="860136" y="443507"/>
                </a:lnTo>
                <a:lnTo>
                  <a:pt x="0" y="44350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2900" kern="120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273" y="2351314"/>
            <a:ext cx="2592496" cy="215034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435" y="2361363"/>
            <a:ext cx="3094471" cy="160773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2014" y="189695"/>
            <a:ext cx="1634205" cy="207118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276558" y="192562"/>
            <a:ext cx="7687329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12000">
              <a:lnSpc>
                <a:spcPts val="2400"/>
              </a:lnSpc>
            </a:pPr>
            <a:r>
              <a:rPr lang="de-DE" sz="2400" spc="-12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1976 – DIE SEKTION SCHI WAGT DEN </a:t>
            </a:r>
          </a:p>
          <a:p>
            <a:pPr indent="-612000">
              <a:lnSpc>
                <a:spcPts val="2400"/>
              </a:lnSpc>
            </a:pPr>
            <a:r>
              <a:rPr lang="de-DE" sz="2400" spc="-12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SCHRITT ZUM EIGENSTÄNDIGEN VEREIN</a:t>
            </a:r>
          </a:p>
          <a:p>
            <a:pPr marL="1080000" indent="-612000">
              <a:lnSpc>
                <a:spcPts val="2400"/>
              </a:lnSpc>
            </a:pPr>
            <a:endParaRPr lang="de-DE" sz="2400" spc="-120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  <a:p>
            <a:pPr marL="1620000" indent="-457200">
              <a:lnSpc>
                <a:spcPts val="2400"/>
              </a:lnSpc>
            </a:pPr>
            <a:r>
              <a:rPr lang="de-DE" sz="2400" spc="-12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INITIATOR war: Dir. HORST GRUBER</a:t>
            </a:r>
          </a:p>
          <a:p>
            <a:pPr marL="1620000" indent="-457200">
              <a:lnSpc>
                <a:spcPts val="1900"/>
              </a:lnSpc>
              <a:spcBef>
                <a:spcPts val="1200"/>
              </a:spcBef>
            </a:pPr>
            <a:r>
              <a:rPr lang="de-DE" sz="2000" spc="-12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Raiffeisenkasse Deutschlandsberg -</a:t>
            </a:r>
          </a:p>
          <a:p>
            <a:pPr marL="1620000" indent="-457200">
              <a:lnSpc>
                <a:spcPts val="1900"/>
              </a:lnSpc>
            </a:pPr>
            <a:r>
              <a:rPr lang="de-DE" sz="2000" spc="-12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1. Sponsor des Schiklub Deutschlandsberg</a:t>
            </a:r>
          </a:p>
        </p:txBody>
      </p:sp>
      <p:pic>
        <p:nvPicPr>
          <p:cNvPr id="16" name="Grafik 15"/>
          <p:cNvPicPr preferRelativeResize="0"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840" y="2351315"/>
            <a:ext cx="1600488" cy="2039816"/>
          </a:xfrm>
          <a:prstGeom prst="rect">
            <a:avLst/>
          </a:prstGeom>
        </p:spPr>
      </p:pic>
      <p:pic>
        <p:nvPicPr>
          <p:cNvPr id="17" name="Grafik 16"/>
          <p:cNvPicPr preferRelativeResize="0"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415" y="2351314"/>
            <a:ext cx="1854296" cy="2039816"/>
          </a:xfrm>
          <a:prstGeom prst="rect">
            <a:avLst/>
          </a:prstGeom>
        </p:spPr>
      </p:pic>
      <p:pic>
        <p:nvPicPr>
          <p:cNvPr id="18" name="Grafik 17"/>
          <p:cNvPicPr preferRelativeResize="0"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4345" y="2349426"/>
            <a:ext cx="2201875" cy="20618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641" y="4501661"/>
            <a:ext cx="3084847" cy="217044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892" y="4491506"/>
            <a:ext cx="1387603" cy="217904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9832" y="4491506"/>
            <a:ext cx="1177750" cy="217904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7749" y="189695"/>
            <a:ext cx="1082879" cy="2071184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230946" y="368598"/>
            <a:ext cx="1899402" cy="176474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b="1" dirty="0" smtClean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de-DE" sz="2800" b="1" spc="-1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1976-1994</a:t>
            </a:r>
            <a:endParaRPr lang="de-DE" sz="2800" spc="-1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1" y="1691518"/>
            <a:ext cx="1724792" cy="33782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7" name="Ellipse 6"/>
          <p:cNvSpPr/>
          <p:nvPr/>
        </p:nvSpPr>
        <p:spPr>
          <a:xfrm rot="21480000">
            <a:off x="603093" y="158764"/>
            <a:ext cx="1155108" cy="1207698"/>
          </a:xfrm>
          <a:prstGeom prst="ellipse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572" y="1007293"/>
            <a:ext cx="1053601" cy="112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7</a:t>
            </a:fld>
            <a:endParaRPr lang="de-DE" noProof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279" y="4640672"/>
            <a:ext cx="2771822" cy="20572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678" y="4971748"/>
            <a:ext cx="1916073" cy="17470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259" y="3523440"/>
            <a:ext cx="1672492" cy="140913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992" y="2595261"/>
            <a:ext cx="1738447" cy="12042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991" y="3851615"/>
            <a:ext cx="1738447" cy="112232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897" y="188710"/>
            <a:ext cx="2160533" cy="216698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896" y="2406550"/>
            <a:ext cx="2160533" cy="137990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8787" y="3837309"/>
            <a:ext cx="1853642" cy="28698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6014" y="5048346"/>
            <a:ext cx="2082289" cy="16495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099" y="4640672"/>
            <a:ext cx="2898243" cy="20572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268" y="1306284"/>
            <a:ext cx="1832054" cy="101847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268" y="176634"/>
            <a:ext cx="1787581" cy="112965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993" y="188710"/>
            <a:ext cx="1738447" cy="1117576"/>
          </a:xfrm>
          <a:prstGeom prst="rect">
            <a:avLst/>
          </a:prstGeom>
        </p:spPr>
      </p:pic>
      <p:pic>
        <p:nvPicPr>
          <p:cNvPr id="20" name="Grafik 19"/>
          <p:cNvPicPr preferRelativeResize="0"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769" y="176634"/>
            <a:ext cx="5856730" cy="432054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8758" y="1306284"/>
            <a:ext cx="1646682" cy="1209397"/>
          </a:xfrm>
          <a:prstGeom prst="rect">
            <a:avLst/>
          </a:prstGeom>
        </p:spPr>
      </p:pic>
      <p:pic>
        <p:nvPicPr>
          <p:cNvPr id="22" name="Grafik 21"/>
          <p:cNvPicPr preferRelativeResize="0"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5754" y="2320629"/>
            <a:ext cx="1676997" cy="10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279" y="188710"/>
            <a:ext cx="6746240" cy="496443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8</a:t>
            </a:fld>
            <a:endParaRPr lang="de-DE" noProof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542" y="205298"/>
            <a:ext cx="2392492" cy="15886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550" y="1801086"/>
            <a:ext cx="1473976" cy="176026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24380" y="-201047"/>
            <a:ext cx="1579800" cy="23924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3485" y="1785099"/>
            <a:ext cx="1539832" cy="17685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597" y="5130367"/>
            <a:ext cx="1639391" cy="149901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271" y="5141753"/>
            <a:ext cx="1617784" cy="148763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37" y="5153140"/>
            <a:ext cx="856634" cy="148763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938" y="3687746"/>
            <a:ext cx="2439504" cy="136657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542" y="3687746"/>
            <a:ext cx="2373924" cy="1375734"/>
          </a:xfrm>
          <a:prstGeom prst="rect">
            <a:avLst/>
          </a:prstGeom>
        </p:spPr>
      </p:pic>
      <p:pic>
        <p:nvPicPr>
          <p:cNvPr id="17" name="Grafik 16"/>
          <p:cNvPicPr preferRelativeResize="0"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7383" y="5124659"/>
            <a:ext cx="2370011" cy="1497206"/>
          </a:xfrm>
          <a:prstGeom prst="rect">
            <a:avLst/>
          </a:prstGeom>
        </p:spPr>
      </p:pic>
      <p:pic>
        <p:nvPicPr>
          <p:cNvPr id="18" name="Grafik 17"/>
          <p:cNvPicPr preferRelativeResize="0"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543" y="1947850"/>
            <a:ext cx="1686862" cy="1729847"/>
          </a:xfrm>
          <a:prstGeom prst="rect">
            <a:avLst/>
          </a:prstGeom>
        </p:spPr>
      </p:pic>
      <p:pic>
        <p:nvPicPr>
          <p:cNvPr id="19" name="Grafik 18"/>
          <p:cNvPicPr preferRelativeResize="0"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421" y="5134707"/>
            <a:ext cx="2457687" cy="1487156"/>
          </a:xfrm>
          <a:prstGeom prst="rect">
            <a:avLst/>
          </a:prstGeom>
        </p:spPr>
      </p:pic>
      <p:pic>
        <p:nvPicPr>
          <p:cNvPr id="20" name="Grafik 19"/>
          <p:cNvPicPr preferRelativeResize="0"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3265" y="5124658"/>
            <a:ext cx="2644118" cy="14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5C00377-489B-40EC-B059-26BDDD2E89B9}" type="slidenum">
              <a:rPr lang="de-DE" noProof="0" smtClean="0"/>
              <a:pPr rtl="0"/>
              <a:t>9</a:t>
            </a:fld>
            <a:endParaRPr lang="de-DE" noProof="0" dirty="0"/>
          </a:p>
        </p:txBody>
      </p:sp>
      <p:pic>
        <p:nvPicPr>
          <p:cNvPr id="4" name="Grafik 3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933" y="2717109"/>
            <a:ext cx="1798655" cy="16781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917" y="203120"/>
            <a:ext cx="4011918" cy="242522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870" y="4531804"/>
            <a:ext cx="3895058" cy="21101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86" y="2717109"/>
            <a:ext cx="2979100" cy="20138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04" y="4855213"/>
            <a:ext cx="2964264" cy="178674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389" y="208255"/>
            <a:ext cx="3802367" cy="24143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460" y="2717109"/>
            <a:ext cx="2831296" cy="168150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230" y="4029211"/>
            <a:ext cx="1291442" cy="261274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275" y="2717109"/>
            <a:ext cx="1817498" cy="11641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673" y="2717109"/>
            <a:ext cx="1989573" cy="167521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7974" y="4522835"/>
            <a:ext cx="1326382" cy="211912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25" y="216208"/>
            <a:ext cx="3727938" cy="241952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657" y="4524694"/>
            <a:ext cx="1890531" cy="21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566835_TF33670525.potx" id="{E6920DFA-780C-4AF7-99EB-B9FA7D7597BE}" vid="{43F1F2FD-C0AE-462F-A24F-C59BB9A3B20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Winter</Template>
  <TotalTime>0</TotalTime>
  <Words>68</Words>
  <Application>Microsoft Office PowerPoint</Application>
  <PresentationFormat>Breitbild</PresentationFormat>
  <Paragraphs>74</Paragraphs>
  <Slides>36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Bebas</vt:lpstr>
      <vt:lpstr>Calibri</vt:lpstr>
      <vt:lpstr>Calibri Light</vt:lpstr>
      <vt:lpstr>Gill Sans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2021-06-09T13:14:13Z</dcterms:created>
  <dcterms:modified xsi:type="dcterms:W3CDTF">2021-07-16T07:02:03Z</dcterms:modified>
</cp:coreProperties>
</file>